
<file path=[Content_Types].xml><?xml version="1.0" encoding="utf-8"?>
<Types xmlns="http://schemas.openxmlformats.org/package/2006/content-types">
  <Override PartName="/ppt/slideMasters/slideMaster3.xml" ContentType="application/vnd.openxmlformats-officedocument.presentationml.slideMaster+xml"/>
  <Override PartName="/ppt/slideLayouts/slideLayout39.xml" ContentType="application/vnd.openxmlformats-officedocument.presentationml.slideLayout+xml"/>
  <Override PartName="/ppt/theme/theme5.xml" ContentType="application/vnd.openxmlformats-officedocument.them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theme/theme1.xml" ContentType="application/vnd.openxmlformats-officedocument.theme+xml"/>
  <Override PartName="/ppt/slideLayouts/slideLayout2.xml" ContentType="application/vnd.openxmlformats-officedocument.presentationml.slideLayout+xml"/>
  <Override PartName="/ppt/slideLayouts/slideLayout35.xml" ContentType="application/vnd.openxmlformats-officedocument.presentationml.slideLayout+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2.xml" ContentType="application/vnd.openxmlformats-officedocument.presentationml.slideLayout+xml"/>
  <Override PartName="/ppt/slideLayouts/slideLayout24.xml" ContentType="application/vnd.openxmlformats-officedocument.presentationml.slideLayout+xml"/>
  <Override PartName="/ppt/slideLayouts/slideLayout33.xml" ContentType="application/vnd.openxmlformats-officedocument.presentationml.slideLayout+xml"/>
  <Override PartName="/ppt/theme/themeOverride1.xml" ContentType="application/vnd.openxmlformats-officedocument.themeOverride+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20.xml" ContentType="application/vnd.openxmlformats-officedocument.presentationml.slideLayout+xml"/>
  <Override PartName="/ppt/slideLayouts/slideLayout31.xml" ContentType="application/vnd.openxmlformats-officedocument.presentationml.slideLayout+xml"/>
  <Override PartName="/ppt/notesSlides/notesSlide14.xml" ContentType="application/vnd.openxmlformats-officedocument.presentationml.notesSlide+xml"/>
  <Override PartName="/docProps/custom.xml" ContentType="application/vnd.openxmlformats-officedocument.custom-properties+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charts/chart3.xml" ContentType="application/vnd.openxmlformats-officedocument.drawingml.chart+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charts/chart1.xml" ContentType="application/vnd.openxmlformats-officedocument.drawingml.chart+xml"/>
  <Override PartName="/ppt/notesSlides/notesSlide5.xml" ContentType="application/vnd.openxmlformats-officedocument.presentationml.notesSlide+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slideLayouts/slideLayout29.xml" ContentType="application/vnd.openxmlformats-officedocument.presentationml.slideLayout+xml"/>
  <Override PartName="/ppt/slideLayouts/slideLayout38.xml" ContentType="application/vnd.openxmlformats-officedocument.presentationml.slideLayout+xml"/>
  <Override PartName="/ppt/theme/theme4.xml" ContentType="application/vnd.openxmlformats-officedocument.theme+xml"/>
  <Override PartName="/ppt/notesSlides/notesSlide1.xml" ContentType="application/vnd.openxmlformats-officedocument.presentationml.notesSlide+xml"/>
  <Override PartName="/ppt/notesSlides/notesSlide3.xml" ContentType="application/vnd.openxmlformats-officedocument.presentationml.notesSlide+xml"/>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Layouts/slideLayout27.xml" ContentType="application/vnd.openxmlformats-officedocument.presentationml.slideLayout+xml"/>
  <Override PartName="/ppt/slideLayouts/slideLayout36.xml" ContentType="application/vnd.openxmlformats-officedocument.presentationml.slideLayout+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Default Extension="jpeg" ContentType="image/jpeg"/>
  <Override PartName="/ppt/slideLayouts/slideLayout16.xml" ContentType="application/vnd.openxmlformats-officedocument.presentationml.slideLayout+xml"/>
  <Override PartName="/ppt/slideLayouts/slideLayout25.xml" ContentType="application/vnd.openxmlformats-officedocument.presentationml.slideLayout+xml"/>
  <Override PartName="/ppt/slideLayouts/slideLayout34.xml" ContentType="application/vnd.openxmlformats-officedocument.presentationml.slideLayout+xml"/>
  <Default Extension="emf" ContentType="image/x-emf"/>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ppt/slideLayouts/slideLayout32.xml" ContentType="application/vnd.openxmlformats-officedocument.presentationml.slideLayout+xml"/>
  <Override PartName="/ppt/theme/themeOverride2.xml" ContentType="application/vnd.openxmlformats-officedocument.themeOverride+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slideLayouts/slideLayout30.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Default Extension="vml" ContentType="application/vnd.openxmlformats-officedocument.vmlDrawing"/>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ppt/charts/chart2.xml" ContentType="application/vnd.openxmlformats-officedocument.drawingml.chart+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Masters/slideMaster1.xml" ContentType="application/vnd.openxmlformats-officedocument.presentationml.slideMaster+xml"/>
  <Override PartName="/ppt/slideLayouts/slideLayout4.xml" ContentType="application/vnd.openxmlformats-officedocument.presentationml.slideLayout+xml"/>
  <Override PartName="/ppt/slideLayouts/slideLayout37.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Layouts/slideLayout15.xml" ContentType="application/vnd.openxmlformats-officedocument.presentationml.slideLayout+xml"/>
  <Override PartName="/ppt/slideLayouts/slideLayout26.xml" ContentType="application/vnd.openxmlformats-officedocument.presentationml.slideLayout+xml"/>
  <Override PartName="/ppt/notesSlides/notesSlide18.xml" ContentType="application/vnd.openxmlformats-officedocument.presentationml.notesSlide+xml"/>
  <Override PartName="/ppt/theme/themeOverride3.xml" ContentType="application/vnd.openxmlformats-officedocument.themeOverride+xml"/>
  <Default Extension="wmf" ContentType="image/x-wmf"/>
  <Default Extension="rels" ContentType="application/vnd.openxmlformats-package.relationship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wmf"/><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719" r:id="rId2"/>
    <p:sldMasterId id="2147483736" r:id="rId3"/>
  </p:sldMasterIdLst>
  <p:notesMasterIdLst>
    <p:notesMasterId r:id="rId26"/>
  </p:notesMasterIdLst>
  <p:handoutMasterIdLst>
    <p:handoutMasterId r:id="rId27"/>
  </p:handoutMasterIdLst>
  <p:sldIdLst>
    <p:sldId id="304" r:id="rId4"/>
    <p:sldId id="315" r:id="rId5"/>
    <p:sldId id="310" r:id="rId6"/>
    <p:sldId id="326" r:id="rId7"/>
    <p:sldId id="316" r:id="rId8"/>
    <p:sldId id="321" r:id="rId9"/>
    <p:sldId id="311" r:id="rId10"/>
    <p:sldId id="329" r:id="rId11"/>
    <p:sldId id="317" r:id="rId12"/>
    <p:sldId id="332" r:id="rId13"/>
    <p:sldId id="306" r:id="rId14"/>
    <p:sldId id="309" r:id="rId15"/>
    <p:sldId id="322" r:id="rId16"/>
    <p:sldId id="330" r:id="rId17"/>
    <p:sldId id="338" r:id="rId18"/>
    <p:sldId id="313" r:id="rId19"/>
    <p:sldId id="314" r:id="rId20"/>
    <p:sldId id="336" r:id="rId21"/>
    <p:sldId id="337" r:id="rId22"/>
    <p:sldId id="325" r:id="rId23"/>
    <p:sldId id="327" r:id="rId24"/>
    <p:sldId id="318" r:id="rId25"/>
  </p:sldIdLst>
  <p:sldSz cx="9144000" cy="6858000" type="screen4x3"/>
  <p:notesSz cx="6858000" cy="9715500"/>
  <p:defaultTextStyle>
    <a:defPPr>
      <a:defRPr lang="de-DE"/>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clrMru>
    <a:srgbClr val="808080"/>
    <a:srgbClr val="FF07B8"/>
  </p:clrMru>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ittlere Formatvorlag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Mittlere Formatvorlage 2 - Akz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110" d="100"/>
          <a:sy n="110" d="100"/>
        </p:scale>
        <p:origin x="-738" y="-246"/>
      </p:cViewPr>
      <p:guideLst>
        <p:guide orient="horz" pos="300"/>
        <p:guide orient="horz" pos="4020"/>
        <p:guide pos="2876"/>
        <p:guide pos="283"/>
        <p:guide pos="5464"/>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92" d="100"/>
          <a:sy n="92" d="100"/>
        </p:scale>
        <p:origin x="-3582" y="-120"/>
      </p:cViewPr>
      <p:guideLst>
        <p:guide orient="horz" pos="3060"/>
        <p:guide pos="2160"/>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notesMaster" Target="notesMasters/notesMaster1.xml"/><Relationship Id="rId3" Type="http://schemas.openxmlformats.org/officeDocument/2006/relationships/slideMaster" Target="slideMasters/slideMaster3.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presProps" Target="presProp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tableStyles" Target="tableStyle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handoutMaster" Target="handoutMasters/handoutMaster1.xml"/><Relationship Id="rId30" Type="http://schemas.openxmlformats.org/officeDocument/2006/relationships/theme" Target="theme/theme1.xml"/></Relationships>
</file>

<file path=ppt/charts/_rels/chart1.xml.rels><?xml version="1.0" encoding="UTF-8" standalone="yes"?>
<Relationships xmlns="http://schemas.openxmlformats.org/package/2006/relationships"><Relationship Id="rId2" Type="http://schemas.openxmlformats.org/officeDocument/2006/relationships/oleObject" Target="Econlab%20NB:Users:nb:Documents:Projekte:2012%20-&#160;ICT%20-%20Bildungsbedarfsmonitoring:7%20Modellergebnisse:Berufsfeld%20-%20Besch&#228;ftigte.xlsx" TargetMode="External"/><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2" Type="http://schemas.openxmlformats.org/officeDocument/2006/relationships/oleObject" Target="Econlab%20NB:Users:nb:Documents:Projekte:2012%20-&#160;ICT%20-%20Bildungsbedarfsmonitoring:7%20Modellergebnisse:Berufsfeld%20-%20Besch&#228;ftigte.xlsx" TargetMode="External"/><Relationship Id="rId1" Type="http://schemas.openxmlformats.org/officeDocument/2006/relationships/themeOverride" Target="../theme/themeOverride2.xml"/></Relationships>
</file>

<file path=ppt/charts/_rels/chart3.xml.rels><?xml version="1.0" encoding="UTF-8" standalone="yes"?>
<Relationships xmlns="http://schemas.openxmlformats.org/package/2006/relationships"><Relationship Id="rId2" Type="http://schemas.openxmlformats.org/officeDocument/2006/relationships/oleObject" Target="Econlab%20NB:Users:nb:Documents:Projekte:2012%20-&#160;ICT%20-%20Bildungsstatistik:7%20Modellergebnisse:ICT-BBCH_Econlab_2012_06_07_Monitoring_Bildungsstatistik.xlsx" TargetMode="External"/><Relationship Id="rId1" Type="http://schemas.openxmlformats.org/officeDocument/2006/relationships/themeOverride" Target="../theme/themeOverride3.xml"/></Relationships>
</file>

<file path=ppt/charts/chart1.xml><?xml version="1.0" encoding="utf-8"?>
<c:chartSpace xmlns:c="http://schemas.openxmlformats.org/drawingml/2006/chart" xmlns:a="http://schemas.openxmlformats.org/drawingml/2006/main" xmlns:r="http://schemas.openxmlformats.org/officeDocument/2006/relationships">
  <c:lang val="de-CH"/>
  <c:style val="3"/>
  <c:clrMapOvr bg1="lt1" tx1="dk1" bg2="lt2" tx2="dk2" accent1="accent1" accent2="accent2" accent3="accent3" accent4="accent4" accent5="accent5" accent6="accent6" hlink="hlink" folHlink="folHlink"/>
  <c:chart>
    <c:autoTitleDeleted val="1"/>
    <c:plotArea>
      <c:layout>
        <c:manualLayout>
          <c:layoutTarget val="inner"/>
          <c:xMode val="edge"/>
          <c:yMode val="edge"/>
          <c:x val="2.3426220658587897E-2"/>
          <c:y val="1.888592438341901E-2"/>
          <c:w val="0.95532585022616923"/>
          <c:h val="0.94097239911126751"/>
        </c:manualLayout>
      </c:layout>
      <c:doughnutChart>
        <c:varyColors val="1"/>
        <c:ser>
          <c:idx val="0"/>
          <c:order val="0"/>
          <c:spPr>
            <a:ln>
              <a:solidFill>
                <a:schemeClr val="bg1"/>
              </a:solidFill>
            </a:ln>
          </c:spPr>
          <c:dPt>
            <c:idx val="0"/>
            <c:spPr>
              <a:solidFill>
                <a:srgbClr val="123A2A"/>
              </a:solidFill>
              <a:ln>
                <a:solidFill>
                  <a:schemeClr val="bg1"/>
                </a:solidFill>
              </a:ln>
            </c:spPr>
          </c:dPt>
          <c:dPt>
            <c:idx val="1"/>
            <c:spPr>
              <a:solidFill>
                <a:srgbClr val="A19815"/>
              </a:solidFill>
              <a:ln>
                <a:solidFill>
                  <a:schemeClr val="bg1"/>
                </a:solidFill>
              </a:ln>
            </c:spPr>
          </c:dPt>
          <c:dPt>
            <c:idx val="2"/>
            <c:spPr>
              <a:noFill/>
              <a:ln>
                <a:solidFill>
                  <a:schemeClr val="bg1"/>
                </a:solidFill>
              </a:ln>
            </c:spPr>
          </c:dPt>
          <c:dPt>
            <c:idx val="3"/>
            <c:spPr>
              <a:solidFill>
                <a:srgbClr val="182C47">
                  <a:lumMod val="75000"/>
                  <a:lumOff val="25000"/>
                </a:srgbClr>
              </a:solidFill>
              <a:ln>
                <a:solidFill>
                  <a:schemeClr val="bg1"/>
                </a:solidFill>
              </a:ln>
            </c:spPr>
          </c:dPt>
          <c:dPt>
            <c:idx val="4"/>
            <c:spPr>
              <a:solidFill>
                <a:srgbClr val="6E1E23"/>
              </a:solidFill>
              <a:ln>
                <a:solidFill>
                  <a:schemeClr val="bg1"/>
                </a:solidFill>
              </a:ln>
            </c:spPr>
          </c:dPt>
          <c:dPt>
            <c:idx val="5"/>
            <c:spPr>
              <a:solidFill>
                <a:srgbClr val="D5E0C7"/>
              </a:solidFill>
              <a:ln>
                <a:solidFill>
                  <a:schemeClr val="bg1"/>
                </a:solidFill>
              </a:ln>
            </c:spPr>
          </c:dPt>
          <c:dPt>
            <c:idx val="6"/>
            <c:spPr>
              <a:solidFill>
                <a:srgbClr val="A19815"/>
              </a:solidFill>
              <a:ln>
                <a:solidFill>
                  <a:schemeClr val="bg1"/>
                </a:solidFill>
              </a:ln>
            </c:spPr>
          </c:dPt>
          <c:dPt>
            <c:idx val="7"/>
            <c:spPr>
              <a:solidFill>
                <a:sysClr val="window" lastClr="FFFFFF">
                  <a:lumMod val="75000"/>
                </a:sysClr>
              </a:solidFill>
              <a:ln>
                <a:solidFill>
                  <a:schemeClr val="bg1"/>
                </a:solidFill>
              </a:ln>
            </c:spPr>
          </c:dPt>
          <c:dPt>
            <c:idx val="8"/>
            <c:spPr>
              <a:solidFill>
                <a:srgbClr val="BBD4DB"/>
              </a:solidFill>
              <a:ln>
                <a:solidFill>
                  <a:schemeClr val="bg1"/>
                </a:solidFill>
              </a:ln>
            </c:spPr>
          </c:dPt>
          <c:dPt>
            <c:idx val="9"/>
            <c:spPr>
              <a:solidFill>
                <a:srgbClr val="182C47">
                  <a:lumMod val="50000"/>
                  <a:lumOff val="50000"/>
                </a:srgbClr>
              </a:solidFill>
              <a:ln>
                <a:solidFill>
                  <a:schemeClr val="bg1"/>
                </a:solidFill>
              </a:ln>
            </c:spPr>
          </c:dPt>
          <c:dPt>
            <c:idx val="10"/>
            <c:spPr>
              <a:solidFill>
                <a:srgbClr val="182C47">
                  <a:lumMod val="75000"/>
                  <a:lumOff val="25000"/>
                </a:srgbClr>
              </a:solidFill>
              <a:ln>
                <a:solidFill>
                  <a:schemeClr val="bg1"/>
                </a:solidFill>
              </a:ln>
            </c:spPr>
          </c:dPt>
          <c:dPt>
            <c:idx val="11"/>
            <c:spPr>
              <a:solidFill>
                <a:srgbClr val="182C47"/>
              </a:solidFill>
              <a:ln>
                <a:solidFill>
                  <a:schemeClr val="bg1"/>
                </a:solidFill>
              </a:ln>
            </c:spPr>
          </c:dPt>
          <c:dPt>
            <c:idx val="12"/>
            <c:spPr>
              <a:solidFill>
                <a:srgbClr val="6E1E23"/>
              </a:solidFill>
              <a:ln>
                <a:solidFill>
                  <a:schemeClr val="bg1"/>
                </a:solidFill>
              </a:ln>
            </c:spPr>
          </c:dPt>
          <c:dPt>
            <c:idx val="13"/>
            <c:spPr>
              <a:solidFill>
                <a:srgbClr val="182C47">
                  <a:lumMod val="50000"/>
                  <a:lumOff val="50000"/>
                </a:srgbClr>
              </a:solidFill>
              <a:ln>
                <a:solidFill>
                  <a:schemeClr val="bg1"/>
                </a:solidFill>
              </a:ln>
            </c:spPr>
          </c:dPt>
          <c:dPt>
            <c:idx val="14"/>
            <c:spPr>
              <a:solidFill>
                <a:srgbClr val="BBD4DB"/>
              </a:solidFill>
              <a:ln>
                <a:solidFill>
                  <a:schemeClr val="bg1"/>
                </a:solidFill>
              </a:ln>
            </c:spPr>
          </c:dPt>
          <c:cat>
            <c:strRef>
              <c:f>Berufe!$B$99:$B$103</c:f>
              <c:strCache>
                <c:ptCount val="5"/>
                <c:pt idx="0">
                  <c:v>Klassische IT</c:v>
                </c:pt>
                <c:pt idx="1">
                  <c:v>Grafik / Multimedia</c:v>
                </c:pt>
                <c:pt idx="2">
                  <c:v>übrige ICT</c:v>
                </c:pt>
                <c:pt idx="3">
                  <c:v>Infrastrukturtechniker</c:v>
                </c:pt>
                <c:pt idx="4">
                  <c:v>ICT Führungskräfte</c:v>
                </c:pt>
              </c:strCache>
            </c:strRef>
          </c:cat>
          <c:val>
            <c:numRef>
              <c:f>Berufe!$C$99:$C$103</c:f>
              <c:numCache>
                <c:formatCode>#,##0</c:formatCode>
                <c:ptCount val="5"/>
                <c:pt idx="0">
                  <c:v>107512.8199651</c:v>
                </c:pt>
                <c:pt idx="1">
                  <c:v>14482.253189999996</c:v>
                </c:pt>
                <c:pt idx="2">
                  <c:v>4625.2479774999993</c:v>
                </c:pt>
                <c:pt idx="3">
                  <c:v>29885.645405200008</c:v>
                </c:pt>
                <c:pt idx="4">
                  <c:v>20493.836220499994</c:v>
                </c:pt>
              </c:numCache>
            </c:numRef>
          </c:val>
        </c:ser>
        <c:firstSliceAng val="0"/>
        <c:holeSize val="50"/>
      </c:doughnutChart>
    </c:plotArea>
    <c:plotVisOnly val="1"/>
    <c:dispBlanksAs val="zero"/>
  </c:chart>
  <c:externalData r:id="rId2"/>
</c:chartSpace>
</file>

<file path=ppt/charts/chart2.xml><?xml version="1.0" encoding="utf-8"?>
<c:chartSpace xmlns:c="http://schemas.openxmlformats.org/drawingml/2006/chart" xmlns:a="http://schemas.openxmlformats.org/drawingml/2006/main" xmlns:r="http://schemas.openxmlformats.org/officeDocument/2006/relationships">
  <c:lang val="de-CH"/>
  <c:style val="3"/>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
          <c:y val="0"/>
          <c:w val="0.99621383829226062"/>
          <c:h val="1"/>
        </c:manualLayout>
      </c:layout>
      <c:doughnutChart>
        <c:varyColors val="1"/>
        <c:ser>
          <c:idx val="0"/>
          <c:order val="0"/>
          <c:spPr>
            <a:ln>
              <a:solidFill>
                <a:schemeClr val="bg1"/>
              </a:solidFill>
            </a:ln>
          </c:spPr>
          <c:dPt>
            <c:idx val="0"/>
            <c:spPr>
              <a:solidFill>
                <a:srgbClr val="123A2A"/>
              </a:solidFill>
              <a:ln>
                <a:solidFill>
                  <a:schemeClr val="bg1"/>
                </a:solidFill>
              </a:ln>
            </c:spPr>
          </c:dPt>
          <c:dPt>
            <c:idx val="1"/>
            <c:spPr>
              <a:solidFill>
                <a:srgbClr val="D5E0C7">
                  <a:lumMod val="25000"/>
                </a:srgbClr>
              </a:solidFill>
              <a:ln>
                <a:solidFill>
                  <a:schemeClr val="bg1"/>
                </a:solidFill>
              </a:ln>
            </c:spPr>
          </c:dPt>
          <c:dPt>
            <c:idx val="2"/>
            <c:spPr>
              <a:solidFill>
                <a:srgbClr val="D5E0C7">
                  <a:lumMod val="50000"/>
                </a:srgbClr>
              </a:solidFill>
              <a:ln>
                <a:solidFill>
                  <a:schemeClr val="bg1"/>
                </a:solidFill>
              </a:ln>
            </c:spPr>
          </c:dPt>
          <c:dPt>
            <c:idx val="3"/>
            <c:spPr>
              <a:solidFill>
                <a:srgbClr val="D5E0C7">
                  <a:lumMod val="75000"/>
                </a:srgbClr>
              </a:solidFill>
              <a:ln>
                <a:solidFill>
                  <a:schemeClr val="bg1"/>
                </a:solidFill>
              </a:ln>
            </c:spPr>
          </c:dPt>
          <c:dPt>
            <c:idx val="4"/>
            <c:spPr>
              <a:solidFill>
                <a:srgbClr val="D5E0C7">
                  <a:lumMod val="90000"/>
                </a:srgbClr>
              </a:solidFill>
              <a:ln>
                <a:solidFill>
                  <a:schemeClr val="bg1"/>
                </a:solidFill>
              </a:ln>
            </c:spPr>
          </c:dPt>
          <c:dPt>
            <c:idx val="5"/>
            <c:spPr>
              <a:solidFill>
                <a:srgbClr val="D5E0C7"/>
              </a:solidFill>
              <a:ln>
                <a:solidFill>
                  <a:schemeClr val="bg1"/>
                </a:solidFill>
              </a:ln>
            </c:spPr>
          </c:dPt>
          <c:dPt>
            <c:idx val="6"/>
            <c:spPr>
              <a:solidFill>
                <a:srgbClr val="A19815"/>
              </a:solidFill>
              <a:ln>
                <a:solidFill>
                  <a:schemeClr val="bg1"/>
                </a:solidFill>
              </a:ln>
            </c:spPr>
          </c:dPt>
          <c:dPt>
            <c:idx val="7"/>
            <c:spPr>
              <a:solidFill>
                <a:sysClr val="window" lastClr="FFFFFF">
                  <a:lumMod val="75000"/>
                </a:sysClr>
              </a:solidFill>
              <a:ln>
                <a:solidFill>
                  <a:schemeClr val="bg1"/>
                </a:solidFill>
              </a:ln>
            </c:spPr>
          </c:dPt>
          <c:dPt>
            <c:idx val="8"/>
            <c:spPr>
              <a:solidFill>
                <a:srgbClr val="BBD4DB"/>
              </a:solidFill>
              <a:ln>
                <a:solidFill>
                  <a:schemeClr val="bg1"/>
                </a:solidFill>
              </a:ln>
            </c:spPr>
          </c:dPt>
          <c:dPt>
            <c:idx val="9"/>
            <c:spPr>
              <a:solidFill>
                <a:srgbClr val="182C47">
                  <a:lumMod val="50000"/>
                  <a:lumOff val="50000"/>
                </a:srgbClr>
              </a:solidFill>
              <a:ln>
                <a:solidFill>
                  <a:schemeClr val="bg1"/>
                </a:solidFill>
              </a:ln>
            </c:spPr>
          </c:dPt>
          <c:dPt>
            <c:idx val="10"/>
            <c:spPr>
              <a:solidFill>
                <a:srgbClr val="182C47">
                  <a:lumMod val="75000"/>
                  <a:lumOff val="25000"/>
                </a:srgbClr>
              </a:solidFill>
              <a:ln>
                <a:solidFill>
                  <a:schemeClr val="bg1"/>
                </a:solidFill>
              </a:ln>
            </c:spPr>
          </c:dPt>
          <c:dPt>
            <c:idx val="11"/>
            <c:spPr>
              <a:solidFill>
                <a:srgbClr val="182C47"/>
              </a:solidFill>
              <a:ln>
                <a:solidFill>
                  <a:schemeClr val="bg1"/>
                </a:solidFill>
              </a:ln>
            </c:spPr>
          </c:dPt>
          <c:dPt>
            <c:idx val="12"/>
            <c:spPr>
              <a:solidFill>
                <a:srgbClr val="6E1E23"/>
              </a:solidFill>
              <a:ln>
                <a:solidFill>
                  <a:schemeClr val="bg1"/>
                </a:solidFill>
              </a:ln>
            </c:spPr>
          </c:dPt>
          <c:dPt>
            <c:idx val="13"/>
            <c:spPr>
              <a:solidFill>
                <a:srgbClr val="182C47">
                  <a:lumMod val="50000"/>
                  <a:lumOff val="50000"/>
                </a:srgbClr>
              </a:solidFill>
              <a:ln>
                <a:solidFill>
                  <a:schemeClr val="bg1"/>
                </a:solidFill>
              </a:ln>
            </c:spPr>
          </c:dPt>
          <c:dPt>
            <c:idx val="14"/>
            <c:spPr>
              <a:solidFill>
                <a:srgbClr val="BBD4DB"/>
              </a:solidFill>
              <a:ln>
                <a:solidFill>
                  <a:schemeClr val="bg1"/>
                </a:solidFill>
              </a:ln>
            </c:spPr>
          </c:dPt>
          <c:dLbls>
            <c:delete val="1"/>
          </c:dLbls>
          <c:cat>
            <c:strRef>
              <c:f>'Beschäftige - Berufe'!$B$85:$B$97</c:f>
              <c:strCache>
                <c:ptCount val="13"/>
                <c:pt idx="0">
                  <c:v>Softwareentwickler</c:v>
                </c:pt>
                <c:pt idx="1">
                  <c:v>ICT Fachkräfte | Generalisten</c:v>
                </c:pt>
                <c:pt idx="2">
                  <c:v>Systemanalytiker</c:v>
                </c:pt>
                <c:pt idx="3">
                  <c:v>Datenbank- &amp; Netzwerkspezialisten</c:v>
                </c:pt>
                <c:pt idx="4">
                  <c:v>Anwendungsprogrammierer</c:v>
                </c:pt>
                <c:pt idx="5">
                  <c:v>Web- und Multimediaentwickler</c:v>
                </c:pt>
                <c:pt idx="6">
                  <c:v>Grafik- und Multimediadesigner</c:v>
                </c:pt>
                <c:pt idx="7">
                  <c:v>übrige ICT Beschäftigte</c:v>
                </c:pt>
                <c:pt idx="8">
                  <c:v>Ingenieure Elektronik | Telekommunikationstechnik</c:v>
                </c:pt>
                <c:pt idx="9">
                  <c:v>Telekommunikations- und Rundfunktechniker</c:v>
                </c:pt>
                <c:pt idx="10">
                  <c:v>Techniker für den Betrieb in der ICT</c:v>
                </c:pt>
                <c:pt idx="11">
                  <c:v>Techniker für die Anwenderbetreuung in der ICT</c:v>
                </c:pt>
                <c:pt idx="12">
                  <c:v>ICT Führungskräfte</c:v>
                </c:pt>
              </c:strCache>
            </c:strRef>
          </c:cat>
          <c:val>
            <c:numRef>
              <c:f>'Beschäftige - Berufe'!$W$85:$W$97</c:f>
              <c:numCache>
                <c:formatCode>#,##0</c:formatCode>
                <c:ptCount val="13"/>
                <c:pt idx="0">
                  <c:v>51104.223125799952</c:v>
                </c:pt>
                <c:pt idx="1">
                  <c:v>31212.508849599999</c:v>
                </c:pt>
                <c:pt idx="2">
                  <c:v>13470.882452400003</c:v>
                </c:pt>
                <c:pt idx="3">
                  <c:v>4494.5291676000024</c:v>
                </c:pt>
                <c:pt idx="4">
                  <c:v>4370.9211605000019</c:v>
                </c:pt>
                <c:pt idx="5">
                  <c:v>2859.7552092000001</c:v>
                </c:pt>
                <c:pt idx="6">
                  <c:v>14482.253189999996</c:v>
                </c:pt>
                <c:pt idx="7">
                  <c:v>4625.2479774999993</c:v>
                </c:pt>
                <c:pt idx="8">
                  <c:v>5026.2409600000001</c:v>
                </c:pt>
                <c:pt idx="9">
                  <c:v>6672.4264982000004</c:v>
                </c:pt>
                <c:pt idx="10">
                  <c:v>8428.7989777999992</c:v>
                </c:pt>
                <c:pt idx="11">
                  <c:v>9758.1789691999929</c:v>
                </c:pt>
                <c:pt idx="12">
                  <c:v>20493.836220499994</c:v>
                </c:pt>
              </c:numCache>
            </c:numRef>
          </c:val>
        </c:ser>
        <c:dLbls>
          <c:showPercent val="1"/>
        </c:dLbls>
        <c:firstSliceAng val="0"/>
        <c:holeSize val="50"/>
      </c:doughnutChart>
    </c:plotArea>
    <c:plotVisOnly val="1"/>
    <c:dispBlanksAs val="zero"/>
  </c:chart>
  <c:externalData r:id="rId2"/>
</c:chartSpace>
</file>

<file path=ppt/charts/chart3.xml><?xml version="1.0" encoding="utf-8"?>
<c:chartSpace xmlns:c="http://schemas.openxmlformats.org/drawingml/2006/chart" xmlns:a="http://schemas.openxmlformats.org/drawingml/2006/main" xmlns:r="http://schemas.openxmlformats.org/officeDocument/2006/relationships">
  <c:date1904 val="1"/>
  <c:lang val="de-CH"/>
  <c:clrMapOvr bg1="lt1" tx1="dk1" bg2="lt2" tx2="dk2" accent1="accent1" accent2="accent2" accent3="accent3" accent4="accent4" accent5="accent5" accent6="accent6" hlink="hlink" folHlink="folHlink"/>
  <c:chart>
    <c:plotArea>
      <c:layout>
        <c:manualLayout>
          <c:layoutTarget val="inner"/>
          <c:xMode val="edge"/>
          <c:yMode val="edge"/>
          <c:x val="0.13104062998848096"/>
          <c:y val="2.9042127309843801E-2"/>
          <c:w val="0.72931187470398018"/>
          <c:h val="0.73676582093904919"/>
        </c:manualLayout>
      </c:layout>
      <c:barChart>
        <c:barDir val="col"/>
        <c:grouping val="clustered"/>
        <c:ser>
          <c:idx val="5"/>
          <c:order val="0"/>
          <c:tx>
            <c:v>Bestand</c:v>
          </c:tx>
          <c:spPr>
            <a:solidFill>
              <a:srgbClr val="4F81BD"/>
            </a:solidFill>
          </c:spPr>
          <c:dPt>
            <c:idx val="6"/>
            <c:spPr>
              <a:noFill/>
              <a:ln>
                <a:noFill/>
              </a:ln>
            </c:spPr>
          </c:dPt>
          <c:cat>
            <c:numRef>
              <c:f>'BG Datenzusammenfassung'!$F$23:$L$23</c:f>
              <c:numCache>
                <c:formatCode>General</c:formatCode>
                <c:ptCount val="7"/>
                <c:pt idx="0">
                  <c:v>2005</c:v>
                </c:pt>
                <c:pt idx="1">
                  <c:v>2006</c:v>
                </c:pt>
                <c:pt idx="2">
                  <c:v>2007</c:v>
                </c:pt>
                <c:pt idx="3">
                  <c:v>2008</c:v>
                </c:pt>
                <c:pt idx="4">
                  <c:v>2009</c:v>
                </c:pt>
                <c:pt idx="5">
                  <c:v>2010</c:v>
                </c:pt>
                <c:pt idx="6">
                  <c:v>2011</c:v>
                </c:pt>
              </c:numCache>
            </c:numRef>
          </c:cat>
          <c:val>
            <c:numRef>
              <c:f>'BG Datenzusammenfassung'!$F$10:$L$10</c:f>
              <c:numCache>
                <c:formatCode>#,##0</c:formatCode>
                <c:ptCount val="7"/>
                <c:pt idx="0">
                  <c:v>6163</c:v>
                </c:pt>
                <c:pt idx="1">
                  <c:v>6116</c:v>
                </c:pt>
                <c:pt idx="2">
                  <c:v>6017</c:v>
                </c:pt>
                <c:pt idx="3">
                  <c:v>6197</c:v>
                </c:pt>
                <c:pt idx="4">
                  <c:v>6278</c:v>
                </c:pt>
                <c:pt idx="5">
                  <c:v>6654</c:v>
                </c:pt>
                <c:pt idx="6">
                  <c:v>6099</c:v>
                </c:pt>
              </c:numCache>
            </c:numRef>
          </c:val>
        </c:ser>
        <c:axId val="45924736"/>
        <c:axId val="45926272"/>
      </c:barChart>
      <c:lineChart>
        <c:grouping val="standard"/>
        <c:ser>
          <c:idx val="0"/>
          <c:order val="1"/>
          <c:tx>
            <c:v>Informatiker</c:v>
          </c:tx>
          <c:marker>
            <c:symbol val="none"/>
          </c:marker>
          <c:dLbls>
            <c:dLblPos val="t"/>
            <c:showVal val="1"/>
          </c:dLbls>
          <c:cat>
            <c:numRef>
              <c:f>'BG Datenzusammenfassung'!$F$23:$L$23</c:f>
              <c:numCache>
                <c:formatCode>General</c:formatCode>
                <c:ptCount val="7"/>
                <c:pt idx="0">
                  <c:v>2005</c:v>
                </c:pt>
                <c:pt idx="1">
                  <c:v>2006</c:v>
                </c:pt>
                <c:pt idx="2">
                  <c:v>2007</c:v>
                </c:pt>
                <c:pt idx="3">
                  <c:v>2008</c:v>
                </c:pt>
                <c:pt idx="4">
                  <c:v>2009</c:v>
                </c:pt>
                <c:pt idx="5">
                  <c:v>2010</c:v>
                </c:pt>
                <c:pt idx="6">
                  <c:v>2011</c:v>
                </c:pt>
              </c:numCache>
            </c:numRef>
          </c:cat>
          <c:val>
            <c:numRef>
              <c:f>'BG Datenzusammenfassung'!$F$32:$L$32</c:f>
              <c:numCache>
                <c:formatCode>#,##0</c:formatCode>
                <c:ptCount val="7"/>
                <c:pt idx="0">
                  <c:v>1899</c:v>
                </c:pt>
                <c:pt idx="1">
                  <c:v>1728</c:v>
                </c:pt>
                <c:pt idx="2">
                  <c:v>1585</c:v>
                </c:pt>
                <c:pt idx="3">
                  <c:v>1464</c:v>
                </c:pt>
                <c:pt idx="4">
                  <c:v>1412</c:v>
                </c:pt>
                <c:pt idx="5">
                  <c:v>1396</c:v>
                </c:pt>
                <c:pt idx="6">
                  <c:v>1503</c:v>
                </c:pt>
              </c:numCache>
            </c:numRef>
          </c:val>
        </c:ser>
        <c:ser>
          <c:idx val="1"/>
          <c:order val="2"/>
          <c:tx>
            <c:v>Mediamatiker</c:v>
          </c:tx>
          <c:spPr>
            <a:ln>
              <a:solidFill>
                <a:srgbClr val="6D884B"/>
              </a:solidFill>
            </a:ln>
          </c:spPr>
          <c:marker>
            <c:symbol val="none"/>
          </c:marker>
          <c:dLbls>
            <c:dLblPos val="t"/>
            <c:showVal val="1"/>
          </c:dLbls>
          <c:cat>
            <c:numRef>
              <c:f>'BG Datenzusammenfassung'!$F$23:$L$23</c:f>
              <c:numCache>
                <c:formatCode>General</c:formatCode>
                <c:ptCount val="7"/>
                <c:pt idx="0">
                  <c:v>2005</c:v>
                </c:pt>
                <c:pt idx="1">
                  <c:v>2006</c:v>
                </c:pt>
                <c:pt idx="2">
                  <c:v>2007</c:v>
                </c:pt>
                <c:pt idx="3">
                  <c:v>2008</c:v>
                </c:pt>
                <c:pt idx="4">
                  <c:v>2009</c:v>
                </c:pt>
                <c:pt idx="5">
                  <c:v>2010</c:v>
                </c:pt>
                <c:pt idx="6">
                  <c:v>2011</c:v>
                </c:pt>
              </c:numCache>
            </c:numRef>
          </c:cat>
          <c:val>
            <c:numRef>
              <c:f>'BG Datenzusammenfassung'!$F$33:$L$33</c:f>
              <c:numCache>
                <c:formatCode>#,##0</c:formatCode>
                <c:ptCount val="7"/>
                <c:pt idx="0">
                  <c:v>199</c:v>
                </c:pt>
                <c:pt idx="1">
                  <c:v>183</c:v>
                </c:pt>
                <c:pt idx="2">
                  <c:v>195</c:v>
                </c:pt>
                <c:pt idx="3">
                  <c:v>187</c:v>
                </c:pt>
                <c:pt idx="4">
                  <c:v>192</c:v>
                </c:pt>
                <c:pt idx="5">
                  <c:v>229</c:v>
                </c:pt>
                <c:pt idx="6">
                  <c:v>239</c:v>
                </c:pt>
              </c:numCache>
            </c:numRef>
          </c:val>
        </c:ser>
        <c:marker val="1"/>
        <c:axId val="45928448"/>
        <c:axId val="45929984"/>
      </c:lineChart>
      <c:catAx>
        <c:axId val="45924736"/>
        <c:scaling>
          <c:orientation val="minMax"/>
        </c:scaling>
        <c:axPos val="b"/>
        <c:numFmt formatCode="General" sourceLinked="1"/>
        <c:majorTickMark val="none"/>
        <c:tickLblPos val="nextTo"/>
        <c:crossAx val="45926272"/>
        <c:crosses val="autoZero"/>
        <c:lblAlgn val="ctr"/>
        <c:lblOffset val="100"/>
      </c:catAx>
      <c:valAx>
        <c:axId val="45926272"/>
        <c:scaling>
          <c:orientation val="minMax"/>
          <c:max val="7500"/>
          <c:min val="0"/>
        </c:scaling>
        <c:axPos val="r"/>
        <c:title>
          <c:tx>
            <c:rich>
              <a:bodyPr rot="-5400000" vert="horz"/>
              <a:lstStyle/>
              <a:p>
                <a:pPr>
                  <a:defRPr b="1"/>
                </a:pPr>
                <a:r>
                  <a:rPr lang="de-DE" b="1"/>
                  <a:t>Bestand aller ICT-EFZ</a:t>
                </a:r>
              </a:p>
            </c:rich>
          </c:tx>
          <c:layout>
            <c:manualLayout>
              <c:xMode val="edge"/>
              <c:yMode val="edge"/>
              <c:x val="0.96565440097299104"/>
              <c:y val="0.15256926217556108"/>
            </c:manualLayout>
          </c:layout>
        </c:title>
        <c:numFmt formatCode="#,##0" sourceLinked="0"/>
        <c:tickLblPos val="nextTo"/>
        <c:spPr>
          <a:ln>
            <a:noFill/>
          </a:ln>
        </c:spPr>
        <c:txPr>
          <a:bodyPr rot="0" vert="horz"/>
          <a:lstStyle/>
          <a:p>
            <a:pPr>
              <a:defRPr b="1">
                <a:solidFill>
                  <a:srgbClr val="4F81BD"/>
                </a:solidFill>
              </a:defRPr>
            </a:pPr>
            <a:endParaRPr lang="de-DE"/>
          </a:p>
        </c:txPr>
        <c:crossAx val="45924736"/>
        <c:crosses val="max"/>
        <c:crossBetween val="between"/>
        <c:majorUnit val="1500"/>
      </c:valAx>
      <c:catAx>
        <c:axId val="45928448"/>
        <c:scaling>
          <c:orientation val="minMax"/>
        </c:scaling>
        <c:delete val="1"/>
        <c:axPos val="b"/>
        <c:numFmt formatCode="General" sourceLinked="1"/>
        <c:majorTickMark val="none"/>
        <c:tickLblPos val="none"/>
        <c:crossAx val="45929984"/>
        <c:crosses val="autoZero"/>
        <c:lblAlgn val="ctr"/>
        <c:lblOffset val="100"/>
        <c:tickLblSkip val="1"/>
        <c:tickMarkSkip val="1"/>
      </c:catAx>
      <c:valAx>
        <c:axId val="45929984"/>
        <c:scaling>
          <c:orientation val="minMax"/>
          <c:max val="2500"/>
        </c:scaling>
        <c:axPos val="l"/>
        <c:majorGridlines>
          <c:spPr>
            <a:ln>
              <a:solidFill>
                <a:schemeClr val="bg1">
                  <a:lumMod val="75000"/>
                </a:schemeClr>
              </a:solidFill>
            </a:ln>
          </c:spPr>
        </c:majorGridlines>
        <c:title>
          <c:tx>
            <c:rich>
              <a:bodyPr rot="-5400000" vert="horz"/>
              <a:lstStyle/>
              <a:p>
                <a:pPr>
                  <a:defRPr b="1"/>
                </a:pPr>
                <a:r>
                  <a:rPr lang="de-DE" b="1"/>
                  <a:t>Abschlüsse je EFZ</a:t>
                </a:r>
              </a:p>
            </c:rich>
          </c:tx>
          <c:layout>
            <c:manualLayout>
              <c:xMode val="edge"/>
              <c:yMode val="edge"/>
              <c:x val="1.9644503437239911E-3"/>
              <c:y val="0.15249343832021012"/>
            </c:manualLayout>
          </c:layout>
        </c:title>
        <c:numFmt formatCode="#,##0" sourceLinked="0"/>
        <c:tickLblPos val="nextTo"/>
        <c:spPr>
          <a:ln>
            <a:noFill/>
          </a:ln>
        </c:spPr>
        <c:txPr>
          <a:bodyPr rot="0" vert="horz"/>
          <a:lstStyle/>
          <a:p>
            <a:pPr>
              <a:defRPr b="1"/>
            </a:pPr>
            <a:endParaRPr lang="de-DE"/>
          </a:p>
        </c:txPr>
        <c:crossAx val="45928448"/>
        <c:crosses val="autoZero"/>
        <c:crossBetween val="between"/>
      </c:valAx>
    </c:plotArea>
    <c:legend>
      <c:legendPos val="b"/>
    </c:legend>
    <c:plotVisOnly val="1"/>
    <c:dispBlanksAs val="gap"/>
  </c:chart>
  <c:txPr>
    <a:bodyPr/>
    <a:lstStyle/>
    <a:p>
      <a:pPr>
        <a:defRPr sz="1600">
          <a:latin typeface="Calibri (Textkörper)"/>
          <a:cs typeface="Calibri (Textkörper)"/>
        </a:defRPr>
      </a:pPr>
      <a:endParaRPr lang="de-DE"/>
    </a:p>
  </c:txPr>
  <c:externalData r:id="rId2"/>
</c:chartSpace>
</file>

<file path=ppt/drawings/_rels/vmlDrawing1.vml.rels><?xml version="1.0" encoding="UTF-8" standalone="yes"?>
<Relationships xmlns="http://schemas.openxmlformats.org/package/2006/relationships"><Relationship Id="rId1" Type="http://schemas.openxmlformats.org/officeDocument/2006/relationships/image" Target="../media/image13.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85775"/>
          </a:xfrm>
          <a:prstGeom prst="rect">
            <a:avLst/>
          </a:prstGeom>
        </p:spPr>
        <p:txBody>
          <a:bodyPr vert="horz" lIns="91440" tIns="45720" rIns="91440" bIns="45720" rtlCol="0"/>
          <a:lstStyle>
            <a:lvl1pPr algn="l">
              <a:defRPr sz="1200">
                <a:latin typeface="Arial" charset="0"/>
                <a:ea typeface="+mn-ea"/>
                <a:cs typeface="Arial" charset="0"/>
              </a:defRPr>
            </a:lvl1pPr>
          </a:lstStyle>
          <a:p>
            <a:pPr>
              <a:defRPr/>
            </a:pPr>
            <a:endParaRPr lang="de-CH"/>
          </a:p>
        </p:txBody>
      </p:sp>
      <p:sp>
        <p:nvSpPr>
          <p:cNvPr id="3" name="Datumsplatzhalter 2"/>
          <p:cNvSpPr>
            <a:spLocks noGrp="1"/>
          </p:cNvSpPr>
          <p:nvPr>
            <p:ph type="dt" sz="quarter" idx="1"/>
          </p:nvPr>
        </p:nvSpPr>
        <p:spPr>
          <a:xfrm>
            <a:off x="3884613" y="0"/>
            <a:ext cx="2971800" cy="485775"/>
          </a:xfrm>
          <a:prstGeom prst="rect">
            <a:avLst/>
          </a:prstGeom>
        </p:spPr>
        <p:txBody>
          <a:bodyPr vert="horz" wrap="square" lIns="91440" tIns="45720" rIns="91440" bIns="45720" numCol="1" anchor="t" anchorCtr="0" compatLnSpc="1">
            <a:prstTxWarp prst="textNoShape">
              <a:avLst/>
            </a:prstTxWarp>
          </a:bodyPr>
          <a:lstStyle>
            <a:lvl1pPr algn="r">
              <a:defRPr sz="1200"/>
            </a:lvl1pPr>
          </a:lstStyle>
          <a:p>
            <a:pPr>
              <a:defRPr/>
            </a:pPr>
            <a:fld id="{A47E06D8-ECB3-4020-BC8C-3DC0998BC322}" type="datetime1">
              <a:rPr lang="de-DE"/>
              <a:pPr>
                <a:defRPr/>
              </a:pPr>
              <a:t>12.06.2012</a:t>
            </a:fld>
            <a:endParaRPr lang="de-CH"/>
          </a:p>
        </p:txBody>
      </p:sp>
      <p:sp>
        <p:nvSpPr>
          <p:cNvPr id="4" name="Fußzeilenplatzhalter 3"/>
          <p:cNvSpPr>
            <a:spLocks noGrp="1"/>
          </p:cNvSpPr>
          <p:nvPr>
            <p:ph type="ftr" sz="quarter" idx="2"/>
          </p:nvPr>
        </p:nvSpPr>
        <p:spPr>
          <a:xfrm>
            <a:off x="0" y="9228138"/>
            <a:ext cx="2971800" cy="485775"/>
          </a:xfrm>
          <a:prstGeom prst="rect">
            <a:avLst/>
          </a:prstGeom>
        </p:spPr>
        <p:txBody>
          <a:bodyPr vert="horz" lIns="91440" tIns="45720" rIns="91440" bIns="45720" rtlCol="0" anchor="b"/>
          <a:lstStyle>
            <a:lvl1pPr algn="l">
              <a:defRPr sz="1200">
                <a:latin typeface="Arial" charset="0"/>
                <a:ea typeface="+mn-ea"/>
                <a:cs typeface="Arial" charset="0"/>
              </a:defRPr>
            </a:lvl1pPr>
          </a:lstStyle>
          <a:p>
            <a:pPr>
              <a:defRPr/>
            </a:pPr>
            <a:endParaRPr lang="de-CH"/>
          </a:p>
        </p:txBody>
      </p:sp>
      <p:sp>
        <p:nvSpPr>
          <p:cNvPr id="5" name="Foliennummernplatzhalter 4"/>
          <p:cNvSpPr>
            <a:spLocks noGrp="1"/>
          </p:cNvSpPr>
          <p:nvPr>
            <p:ph type="sldNum" sz="quarter" idx="3"/>
          </p:nvPr>
        </p:nvSpPr>
        <p:spPr>
          <a:xfrm>
            <a:off x="3884613" y="9228138"/>
            <a:ext cx="2971800" cy="485775"/>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pPr>
              <a:defRPr/>
            </a:pPr>
            <a:fld id="{01EA4CC7-2305-4288-A772-E50086B20206}" type="slidenum">
              <a:rPr lang="de-CH"/>
              <a:pPr>
                <a:defRPr/>
              </a:pPr>
              <a:t>‹Nr.›</a:t>
            </a:fld>
            <a:endParaRPr lang="de-CH"/>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85775"/>
          </a:xfrm>
          <a:prstGeom prst="rect">
            <a:avLst/>
          </a:prstGeom>
        </p:spPr>
        <p:txBody>
          <a:bodyPr vert="horz" lIns="91440" tIns="45720" rIns="91440" bIns="45720" rtlCol="0"/>
          <a:lstStyle>
            <a:lvl1pPr algn="l" fontAlgn="auto">
              <a:spcBef>
                <a:spcPts val="0"/>
              </a:spcBef>
              <a:spcAft>
                <a:spcPts val="0"/>
              </a:spcAft>
              <a:defRPr sz="1200">
                <a:latin typeface="+mn-lt"/>
                <a:ea typeface="+mn-ea"/>
                <a:cs typeface="+mn-cs"/>
              </a:defRPr>
            </a:lvl1pPr>
          </a:lstStyle>
          <a:p>
            <a:pPr>
              <a:defRPr/>
            </a:pPr>
            <a:endParaRPr lang="de-CH"/>
          </a:p>
        </p:txBody>
      </p:sp>
      <p:sp>
        <p:nvSpPr>
          <p:cNvPr id="3" name="Datumsplatzhalter 2"/>
          <p:cNvSpPr>
            <a:spLocks noGrp="1"/>
          </p:cNvSpPr>
          <p:nvPr>
            <p:ph type="dt" idx="1"/>
          </p:nvPr>
        </p:nvSpPr>
        <p:spPr>
          <a:xfrm>
            <a:off x="3884613" y="0"/>
            <a:ext cx="2971800" cy="485775"/>
          </a:xfrm>
          <a:prstGeom prst="rect">
            <a:avLst/>
          </a:prstGeom>
        </p:spPr>
        <p:txBody>
          <a:bodyPr vert="horz" wrap="square" lIns="91440" tIns="45720" rIns="91440" bIns="45720" numCol="1" anchor="t" anchorCtr="0" compatLnSpc="1">
            <a:prstTxWarp prst="textNoShape">
              <a:avLst/>
            </a:prstTxWarp>
          </a:bodyPr>
          <a:lstStyle>
            <a:lvl1pPr algn="r">
              <a:defRPr sz="1200">
                <a:latin typeface="Calibri" charset="0"/>
              </a:defRPr>
            </a:lvl1pPr>
          </a:lstStyle>
          <a:p>
            <a:pPr>
              <a:defRPr/>
            </a:pPr>
            <a:fld id="{350C44C2-0AD3-469D-9264-0BF983F061FB}" type="datetime1">
              <a:rPr lang="de-DE"/>
              <a:pPr>
                <a:defRPr/>
              </a:pPr>
              <a:t>12.06.2012</a:t>
            </a:fld>
            <a:endParaRPr lang="de-CH"/>
          </a:p>
        </p:txBody>
      </p:sp>
      <p:sp>
        <p:nvSpPr>
          <p:cNvPr id="4" name="Folienbildplatzhalter 3"/>
          <p:cNvSpPr>
            <a:spLocks noGrp="1" noRot="1" noChangeAspect="1"/>
          </p:cNvSpPr>
          <p:nvPr>
            <p:ph type="sldImg" idx="2"/>
          </p:nvPr>
        </p:nvSpPr>
        <p:spPr>
          <a:xfrm>
            <a:off x="1000125" y="728663"/>
            <a:ext cx="4857750" cy="3643312"/>
          </a:xfrm>
          <a:prstGeom prst="rect">
            <a:avLst/>
          </a:prstGeom>
          <a:noFill/>
          <a:ln w="12700">
            <a:solidFill>
              <a:prstClr val="black"/>
            </a:solidFill>
          </a:ln>
        </p:spPr>
        <p:txBody>
          <a:bodyPr vert="horz" lIns="91440" tIns="45720" rIns="91440" bIns="45720" rtlCol="0" anchor="ctr"/>
          <a:lstStyle/>
          <a:p>
            <a:pPr lvl="0"/>
            <a:endParaRPr lang="de-CH" noProof="0"/>
          </a:p>
        </p:txBody>
      </p:sp>
      <p:sp>
        <p:nvSpPr>
          <p:cNvPr id="5" name="Notizenplatzhalter 4"/>
          <p:cNvSpPr>
            <a:spLocks noGrp="1"/>
          </p:cNvSpPr>
          <p:nvPr>
            <p:ph type="body" sz="quarter" idx="3"/>
          </p:nvPr>
        </p:nvSpPr>
        <p:spPr>
          <a:xfrm>
            <a:off x="685800" y="4614863"/>
            <a:ext cx="5486400" cy="4371975"/>
          </a:xfrm>
          <a:prstGeom prst="rect">
            <a:avLst/>
          </a:prstGeom>
        </p:spPr>
        <p:txBody>
          <a:bodyPr vert="horz" wrap="square" lIns="91440" tIns="45720" rIns="91440" bIns="45720" numCol="1" anchor="t" anchorCtr="0" compatLnSpc="1">
            <a:prstTxWarp prst="textNoShape">
              <a:avLst/>
            </a:prstTxWarp>
            <a:normAutofit/>
          </a:bodyPr>
          <a:lstStyle/>
          <a:p>
            <a:pPr lvl="0"/>
            <a:r>
              <a:rPr lang="de-DE" noProof="0" smtClean="0"/>
              <a:t>Textmasterformate durch Klicken bearbeiten</a:t>
            </a:r>
          </a:p>
          <a:p>
            <a:pPr lvl="1"/>
            <a:r>
              <a:rPr lang="de-DE" noProof="0" smtClean="0"/>
              <a:t>Zweite Ebene</a:t>
            </a:r>
          </a:p>
          <a:p>
            <a:pPr lvl="2"/>
            <a:r>
              <a:rPr lang="de-DE" noProof="0" smtClean="0"/>
              <a:t>Dritte Ebene</a:t>
            </a:r>
          </a:p>
          <a:p>
            <a:pPr lvl="3"/>
            <a:r>
              <a:rPr lang="de-DE" noProof="0" smtClean="0"/>
              <a:t>Vierte Ebene</a:t>
            </a:r>
          </a:p>
          <a:p>
            <a:pPr lvl="4"/>
            <a:r>
              <a:rPr lang="de-DE" noProof="0" smtClean="0"/>
              <a:t>Fünfte Ebene</a:t>
            </a:r>
            <a:endParaRPr lang="de-CH" noProof="0" smtClean="0"/>
          </a:p>
        </p:txBody>
      </p:sp>
      <p:sp>
        <p:nvSpPr>
          <p:cNvPr id="6" name="Fußzeilenplatzhalter 5"/>
          <p:cNvSpPr>
            <a:spLocks noGrp="1"/>
          </p:cNvSpPr>
          <p:nvPr>
            <p:ph type="ftr" sz="quarter" idx="4"/>
          </p:nvPr>
        </p:nvSpPr>
        <p:spPr>
          <a:xfrm>
            <a:off x="0" y="9228138"/>
            <a:ext cx="2971800" cy="485775"/>
          </a:xfrm>
          <a:prstGeom prst="rect">
            <a:avLst/>
          </a:prstGeom>
        </p:spPr>
        <p:txBody>
          <a:bodyPr vert="horz" lIns="91440" tIns="45720" rIns="91440" bIns="45720" rtlCol="0" anchor="b"/>
          <a:lstStyle>
            <a:lvl1pPr algn="l" fontAlgn="auto">
              <a:spcBef>
                <a:spcPts val="0"/>
              </a:spcBef>
              <a:spcAft>
                <a:spcPts val="0"/>
              </a:spcAft>
              <a:defRPr sz="1200">
                <a:latin typeface="+mn-lt"/>
                <a:ea typeface="+mn-ea"/>
                <a:cs typeface="+mn-cs"/>
              </a:defRPr>
            </a:lvl1pPr>
          </a:lstStyle>
          <a:p>
            <a:pPr>
              <a:defRPr/>
            </a:pPr>
            <a:endParaRPr lang="de-CH"/>
          </a:p>
        </p:txBody>
      </p:sp>
      <p:sp>
        <p:nvSpPr>
          <p:cNvPr id="7" name="Foliennummernplatzhalter 6"/>
          <p:cNvSpPr>
            <a:spLocks noGrp="1"/>
          </p:cNvSpPr>
          <p:nvPr>
            <p:ph type="sldNum" sz="quarter" idx="5"/>
          </p:nvPr>
        </p:nvSpPr>
        <p:spPr>
          <a:xfrm>
            <a:off x="3884613" y="9228138"/>
            <a:ext cx="2971800" cy="485775"/>
          </a:xfrm>
          <a:prstGeom prst="rect">
            <a:avLst/>
          </a:prstGeom>
        </p:spPr>
        <p:txBody>
          <a:bodyPr vert="horz" wrap="square" lIns="91440" tIns="45720" rIns="91440" bIns="45720" numCol="1" anchor="b" anchorCtr="0" compatLnSpc="1">
            <a:prstTxWarp prst="textNoShape">
              <a:avLst/>
            </a:prstTxWarp>
          </a:bodyPr>
          <a:lstStyle>
            <a:lvl1pPr algn="r">
              <a:defRPr sz="1200">
                <a:latin typeface="Calibri" charset="0"/>
              </a:defRPr>
            </a:lvl1pPr>
          </a:lstStyle>
          <a:p>
            <a:pPr>
              <a:defRPr/>
            </a:pPr>
            <a:fld id="{E8202E90-55E6-4F96-ADBB-99342B2AFF18}" type="slidenum">
              <a:rPr lang="de-CH"/>
              <a:pPr>
                <a:defRPr/>
              </a:pPr>
              <a:t>‹Nr.›</a:t>
            </a:fld>
            <a:endParaRPr lang="de-CH"/>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ＭＳ Ｐゴシック" pitchFamily="-110" charset="-128"/>
        <a:cs typeface="ＭＳ Ｐゴシック" pitchFamily="-110" charset="-128"/>
      </a:defRPr>
    </a:lvl1pPr>
    <a:lvl2pPr marL="457200" algn="l" rtl="0" eaLnBrk="0" fontAlgn="base" hangingPunct="0">
      <a:spcBef>
        <a:spcPct val="30000"/>
      </a:spcBef>
      <a:spcAft>
        <a:spcPct val="0"/>
      </a:spcAft>
      <a:defRPr sz="1200" kern="1200">
        <a:solidFill>
          <a:schemeClr val="tx1"/>
        </a:solidFill>
        <a:latin typeface="+mn-lt"/>
        <a:ea typeface="ＭＳ Ｐゴシック" pitchFamily="-106" charset="-128"/>
        <a:cs typeface="+mn-cs"/>
      </a:defRPr>
    </a:lvl2pPr>
    <a:lvl3pPr marL="914400" algn="l" rtl="0" eaLnBrk="0" fontAlgn="base" hangingPunct="0">
      <a:spcBef>
        <a:spcPct val="30000"/>
      </a:spcBef>
      <a:spcAft>
        <a:spcPct val="0"/>
      </a:spcAft>
      <a:defRPr sz="1200" kern="1200">
        <a:solidFill>
          <a:schemeClr val="tx1"/>
        </a:solidFill>
        <a:latin typeface="+mn-lt"/>
        <a:ea typeface="ＭＳ Ｐゴシック" pitchFamily="-106" charset="-128"/>
        <a:cs typeface="+mn-cs"/>
      </a:defRPr>
    </a:lvl3pPr>
    <a:lvl4pPr marL="1371600" algn="l" rtl="0" eaLnBrk="0" fontAlgn="base" hangingPunct="0">
      <a:spcBef>
        <a:spcPct val="30000"/>
      </a:spcBef>
      <a:spcAft>
        <a:spcPct val="0"/>
      </a:spcAft>
      <a:defRPr sz="1200" kern="1200">
        <a:solidFill>
          <a:schemeClr val="tx1"/>
        </a:solidFill>
        <a:latin typeface="+mn-lt"/>
        <a:ea typeface="ＭＳ Ｐゴシック" pitchFamily="-106" charset="-128"/>
        <a:cs typeface="+mn-cs"/>
      </a:defRPr>
    </a:lvl4pPr>
    <a:lvl5pPr marL="1828800" algn="l" rtl="0" eaLnBrk="0" fontAlgn="base" hangingPunct="0">
      <a:spcBef>
        <a:spcPct val="30000"/>
      </a:spcBef>
      <a:spcAft>
        <a:spcPct val="0"/>
      </a:spcAft>
      <a:defRPr sz="1200" kern="1200">
        <a:solidFill>
          <a:schemeClr val="tx1"/>
        </a:solidFill>
        <a:latin typeface="+mn-lt"/>
        <a:ea typeface="ＭＳ Ｐゴシック" pitchFamily="-106"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Folienbildplatzhalter 1"/>
          <p:cNvSpPr>
            <a:spLocks noGrp="1" noRot="1" noChangeAspect="1" noTextEdit="1"/>
          </p:cNvSpPr>
          <p:nvPr>
            <p:ph type="sldImg"/>
          </p:nvPr>
        </p:nvSpPr>
        <p:spPr bwMode="auto">
          <a:noFill/>
          <a:ln>
            <a:solidFill>
              <a:srgbClr val="000000"/>
            </a:solidFill>
            <a:miter lim="800000"/>
            <a:headEnd/>
            <a:tailEnd/>
          </a:ln>
        </p:spPr>
      </p:sp>
      <p:sp>
        <p:nvSpPr>
          <p:cNvPr id="47106" name="Notizenplatzhalter 2"/>
          <p:cNvSpPr>
            <a:spLocks noGrp="1"/>
          </p:cNvSpPr>
          <p:nvPr>
            <p:ph type="body" idx="1"/>
          </p:nvPr>
        </p:nvSpPr>
        <p:spPr bwMode="auto">
          <a:noFill/>
        </p:spPr>
        <p:txBody>
          <a:bodyPr/>
          <a:lstStyle/>
          <a:p>
            <a:endParaRPr lang="de-CH" smtClean="0">
              <a:ea typeface="ＭＳ Ｐゴシック" pitchFamily="34" charset="-128"/>
            </a:endParaRPr>
          </a:p>
        </p:txBody>
      </p:sp>
      <p:sp>
        <p:nvSpPr>
          <p:cNvPr id="47107" name="Foliennummernplatzhalter 3"/>
          <p:cNvSpPr>
            <a:spLocks noGrp="1"/>
          </p:cNvSpPr>
          <p:nvPr>
            <p:ph type="sldNum" sz="quarter" idx="5"/>
          </p:nvPr>
        </p:nvSpPr>
        <p:spPr bwMode="auto">
          <a:noFill/>
          <a:ln>
            <a:miter lim="800000"/>
            <a:headEnd/>
            <a:tailEnd/>
          </a:ln>
        </p:spPr>
        <p:txBody>
          <a:bodyPr/>
          <a:lstStyle/>
          <a:p>
            <a:fld id="{2BA63DCB-4943-40DD-9B1E-A70687134690}" type="slidenum">
              <a:rPr lang="de-CH" smtClean="0">
                <a:latin typeface="Calibri" pitchFamily="34" charset="0"/>
              </a:rPr>
              <a:pPr/>
              <a:t>1</a:t>
            </a:fld>
            <a:endParaRPr lang="de-CH" smtClean="0">
              <a:latin typeface="Calibri"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Folienbildplatzhalter 1"/>
          <p:cNvSpPr>
            <a:spLocks noGrp="1" noRot="1" noChangeAspect="1"/>
          </p:cNvSpPr>
          <p:nvPr>
            <p:ph type="sldImg"/>
          </p:nvPr>
        </p:nvSpPr>
        <p:spPr bwMode="auto">
          <a:noFill/>
          <a:ln>
            <a:solidFill>
              <a:srgbClr val="000000"/>
            </a:solidFill>
            <a:miter lim="800000"/>
            <a:headEnd/>
            <a:tailEnd/>
          </a:ln>
        </p:spPr>
      </p:sp>
      <p:sp>
        <p:nvSpPr>
          <p:cNvPr id="49154" name="Notizenplatzhalter 2"/>
          <p:cNvSpPr>
            <a:spLocks noGrp="1"/>
          </p:cNvSpPr>
          <p:nvPr>
            <p:ph type="body" idx="1"/>
          </p:nvPr>
        </p:nvSpPr>
        <p:spPr bwMode="auto">
          <a:noFill/>
        </p:spPr>
        <p:txBody>
          <a:bodyPr/>
          <a:lstStyle/>
          <a:p>
            <a:endParaRPr lang="de-CH" smtClean="0">
              <a:ea typeface="ＭＳ Ｐゴシック" pitchFamily="34" charset="-128"/>
            </a:endParaRPr>
          </a:p>
        </p:txBody>
      </p:sp>
      <p:sp>
        <p:nvSpPr>
          <p:cNvPr id="49155" name="Foliennummernplatzhalter 3"/>
          <p:cNvSpPr>
            <a:spLocks noGrp="1"/>
          </p:cNvSpPr>
          <p:nvPr>
            <p:ph type="sldNum" sz="quarter" idx="5"/>
          </p:nvPr>
        </p:nvSpPr>
        <p:spPr bwMode="auto">
          <a:noFill/>
          <a:ln>
            <a:miter lim="800000"/>
            <a:headEnd/>
            <a:tailEnd/>
          </a:ln>
        </p:spPr>
        <p:txBody>
          <a:bodyPr/>
          <a:lstStyle/>
          <a:p>
            <a:fld id="{9F22F632-675F-498C-8BD1-5F5A1B938748}" type="slidenum">
              <a:rPr lang="de-CH" smtClean="0">
                <a:latin typeface="Calibri" pitchFamily="34" charset="0"/>
              </a:rPr>
              <a:pPr/>
              <a:t>2</a:t>
            </a:fld>
            <a:endParaRPr lang="de-CH" smtClean="0">
              <a:latin typeface="Calibri"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Folienbildplatzhalter 1"/>
          <p:cNvSpPr>
            <a:spLocks noGrp="1" noRot="1" noChangeAspect="1"/>
          </p:cNvSpPr>
          <p:nvPr>
            <p:ph type="sldImg"/>
          </p:nvPr>
        </p:nvSpPr>
        <p:spPr bwMode="auto">
          <a:noFill/>
          <a:ln>
            <a:solidFill>
              <a:srgbClr val="000000"/>
            </a:solidFill>
            <a:miter lim="800000"/>
            <a:headEnd/>
            <a:tailEnd/>
          </a:ln>
        </p:spPr>
      </p:sp>
      <p:sp>
        <p:nvSpPr>
          <p:cNvPr id="51202" name="Notizenplatzhalter 2"/>
          <p:cNvSpPr>
            <a:spLocks noGrp="1"/>
          </p:cNvSpPr>
          <p:nvPr>
            <p:ph type="body" idx="1"/>
          </p:nvPr>
        </p:nvSpPr>
        <p:spPr bwMode="auto">
          <a:noFill/>
        </p:spPr>
        <p:txBody>
          <a:bodyPr/>
          <a:lstStyle/>
          <a:p>
            <a:endParaRPr lang="de-CH" smtClean="0">
              <a:ea typeface="ＭＳ Ｐゴシック" pitchFamily="34" charset="-128"/>
            </a:endParaRPr>
          </a:p>
        </p:txBody>
      </p:sp>
      <p:sp>
        <p:nvSpPr>
          <p:cNvPr id="51203" name="Foliennummernplatzhalter 3"/>
          <p:cNvSpPr>
            <a:spLocks noGrp="1"/>
          </p:cNvSpPr>
          <p:nvPr>
            <p:ph type="sldNum" sz="quarter" idx="5"/>
          </p:nvPr>
        </p:nvSpPr>
        <p:spPr bwMode="auto">
          <a:noFill/>
          <a:ln>
            <a:miter lim="800000"/>
            <a:headEnd/>
            <a:tailEnd/>
          </a:ln>
        </p:spPr>
        <p:txBody>
          <a:bodyPr/>
          <a:lstStyle/>
          <a:p>
            <a:fld id="{E259A301-32E0-4904-99D3-287917F622BD}" type="slidenum">
              <a:rPr lang="de-CH" smtClean="0">
                <a:latin typeface="Calibri" pitchFamily="34" charset="0"/>
              </a:rPr>
              <a:pPr/>
              <a:t>3</a:t>
            </a:fld>
            <a:endParaRPr lang="de-CH" smtClean="0">
              <a:latin typeface="Calibri"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Folienbildplatzhalter 1"/>
          <p:cNvSpPr>
            <a:spLocks noGrp="1" noRot="1" noChangeAspect="1" noTextEdit="1"/>
          </p:cNvSpPr>
          <p:nvPr>
            <p:ph type="sldImg"/>
          </p:nvPr>
        </p:nvSpPr>
        <p:spPr bwMode="auto">
          <a:noFill/>
          <a:ln>
            <a:solidFill>
              <a:srgbClr val="000000"/>
            </a:solidFill>
            <a:miter lim="800000"/>
            <a:headEnd/>
            <a:tailEnd/>
          </a:ln>
        </p:spPr>
      </p:sp>
      <p:sp>
        <p:nvSpPr>
          <p:cNvPr id="53250" name="Notizenplatzhalter 2"/>
          <p:cNvSpPr>
            <a:spLocks noGrp="1"/>
          </p:cNvSpPr>
          <p:nvPr>
            <p:ph type="body" idx="1"/>
          </p:nvPr>
        </p:nvSpPr>
        <p:spPr bwMode="auto">
          <a:noFill/>
        </p:spPr>
        <p:txBody>
          <a:bodyPr/>
          <a:lstStyle/>
          <a:p>
            <a:r>
              <a:rPr lang="de-CH" smtClean="0">
                <a:ea typeface="ＭＳ Ｐゴシック" pitchFamily="34" charset="-128"/>
              </a:rPr>
              <a:t>Grün: 6 von 10 ICT-Beschäftigten arbeiten in klassischen IT-Berufe</a:t>
            </a:r>
          </a:p>
          <a:p>
            <a:r>
              <a:rPr lang="de-CH" smtClean="0">
                <a:ea typeface="ＭＳ Ｐゴシック" pitchFamily="34" charset="-128"/>
              </a:rPr>
              <a:t>Rot: jeder 8te-Beschäftigte ist eine ICT-Führungskraft</a:t>
            </a:r>
          </a:p>
          <a:p>
            <a:r>
              <a:rPr lang="de-CH" smtClean="0">
                <a:ea typeface="ＭＳ Ｐゴシック" pitchFamily="34" charset="-128"/>
              </a:rPr>
              <a:t>Blau: Blau: jeder 5te übt einen technischen ICT-Beruf aus</a:t>
            </a:r>
          </a:p>
          <a:p>
            <a:endParaRPr lang="de-CH" smtClean="0">
              <a:ea typeface="ＭＳ Ｐゴシック" pitchFamily="34" charset="-128"/>
            </a:endParaRPr>
          </a:p>
        </p:txBody>
      </p:sp>
      <p:sp>
        <p:nvSpPr>
          <p:cNvPr id="53251" name="Foliennummernplatzhalter 3"/>
          <p:cNvSpPr>
            <a:spLocks noGrp="1"/>
          </p:cNvSpPr>
          <p:nvPr>
            <p:ph type="sldNum" sz="quarter" idx="5"/>
          </p:nvPr>
        </p:nvSpPr>
        <p:spPr bwMode="auto">
          <a:noFill/>
          <a:ln>
            <a:miter lim="800000"/>
            <a:headEnd/>
            <a:tailEnd/>
          </a:ln>
        </p:spPr>
        <p:txBody>
          <a:bodyPr/>
          <a:lstStyle/>
          <a:p>
            <a:pPr defTabSz="912813"/>
            <a:fld id="{E895FEA5-E931-4137-915B-570E756A2A2C}" type="slidenum">
              <a:rPr lang="de-CH" smtClean="0">
                <a:latin typeface="Calibri" pitchFamily="34" charset="0"/>
              </a:rPr>
              <a:pPr defTabSz="912813"/>
              <a:t>4</a:t>
            </a:fld>
            <a:endParaRPr lang="de-CH" smtClean="0">
              <a:latin typeface="Calibri"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Folienbildplatzhalter 1"/>
          <p:cNvSpPr>
            <a:spLocks noGrp="1" noRot="1" noChangeAspect="1"/>
          </p:cNvSpPr>
          <p:nvPr>
            <p:ph type="sldImg"/>
          </p:nvPr>
        </p:nvSpPr>
        <p:spPr bwMode="auto">
          <a:noFill/>
          <a:ln>
            <a:solidFill>
              <a:srgbClr val="000000"/>
            </a:solidFill>
            <a:miter lim="800000"/>
            <a:headEnd/>
            <a:tailEnd/>
          </a:ln>
        </p:spPr>
      </p:sp>
      <p:sp>
        <p:nvSpPr>
          <p:cNvPr id="55298" name="Notizenplatzhalter 2"/>
          <p:cNvSpPr>
            <a:spLocks noGrp="1"/>
          </p:cNvSpPr>
          <p:nvPr>
            <p:ph type="body" idx="1"/>
          </p:nvPr>
        </p:nvSpPr>
        <p:spPr bwMode="auto">
          <a:noFill/>
        </p:spPr>
        <p:txBody>
          <a:bodyPr/>
          <a:lstStyle/>
          <a:p>
            <a:endParaRPr lang="de-CH" smtClean="0">
              <a:ea typeface="ＭＳ Ｐゴシック" pitchFamily="34" charset="-128"/>
            </a:endParaRPr>
          </a:p>
        </p:txBody>
      </p:sp>
      <p:sp>
        <p:nvSpPr>
          <p:cNvPr id="55299" name="Foliennummernplatzhalter 3"/>
          <p:cNvSpPr>
            <a:spLocks noGrp="1"/>
          </p:cNvSpPr>
          <p:nvPr>
            <p:ph type="sldNum" sz="quarter" idx="5"/>
          </p:nvPr>
        </p:nvSpPr>
        <p:spPr bwMode="auto">
          <a:noFill/>
          <a:ln>
            <a:miter lim="800000"/>
            <a:headEnd/>
            <a:tailEnd/>
          </a:ln>
        </p:spPr>
        <p:txBody>
          <a:bodyPr/>
          <a:lstStyle/>
          <a:p>
            <a:fld id="{2E1FDC46-5C3C-4956-AA8D-8CB3023B1E6A}" type="slidenum">
              <a:rPr lang="de-CH" smtClean="0">
                <a:latin typeface="Calibri" pitchFamily="34" charset="0"/>
              </a:rPr>
              <a:pPr/>
              <a:t>5</a:t>
            </a:fld>
            <a:endParaRPr lang="de-CH" smtClean="0">
              <a:latin typeface="Calibri"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Folienbildplatzhalter 1"/>
          <p:cNvSpPr>
            <a:spLocks noGrp="1" noRot="1" noChangeAspect="1"/>
          </p:cNvSpPr>
          <p:nvPr>
            <p:ph type="sldImg"/>
          </p:nvPr>
        </p:nvSpPr>
        <p:spPr bwMode="auto">
          <a:noFill/>
          <a:ln>
            <a:solidFill>
              <a:srgbClr val="000000"/>
            </a:solidFill>
            <a:miter lim="800000"/>
            <a:headEnd/>
            <a:tailEnd/>
          </a:ln>
        </p:spPr>
      </p:sp>
      <p:sp>
        <p:nvSpPr>
          <p:cNvPr id="57346" name="Notizenplatzhalter 2"/>
          <p:cNvSpPr>
            <a:spLocks noGrp="1"/>
          </p:cNvSpPr>
          <p:nvPr>
            <p:ph type="body" idx="1"/>
          </p:nvPr>
        </p:nvSpPr>
        <p:spPr bwMode="auto">
          <a:noFill/>
        </p:spPr>
        <p:txBody>
          <a:bodyPr/>
          <a:lstStyle/>
          <a:p>
            <a:endParaRPr lang="de-CH" smtClean="0">
              <a:ea typeface="ＭＳ Ｐゴシック" pitchFamily="34" charset="-128"/>
            </a:endParaRPr>
          </a:p>
        </p:txBody>
      </p:sp>
      <p:sp>
        <p:nvSpPr>
          <p:cNvPr id="57347" name="Foliennummernplatzhalter 3"/>
          <p:cNvSpPr>
            <a:spLocks noGrp="1"/>
          </p:cNvSpPr>
          <p:nvPr>
            <p:ph type="sldNum" sz="quarter" idx="5"/>
          </p:nvPr>
        </p:nvSpPr>
        <p:spPr bwMode="auto">
          <a:noFill/>
          <a:ln>
            <a:miter lim="800000"/>
            <a:headEnd/>
            <a:tailEnd/>
          </a:ln>
        </p:spPr>
        <p:txBody>
          <a:bodyPr/>
          <a:lstStyle/>
          <a:p>
            <a:fld id="{F4F06C61-6930-4DFA-BDA3-797F73E2D856}" type="slidenum">
              <a:rPr lang="de-CH" smtClean="0">
                <a:latin typeface="Calibri" pitchFamily="34" charset="0"/>
              </a:rPr>
              <a:pPr/>
              <a:t>6</a:t>
            </a:fld>
            <a:endParaRPr lang="de-CH" smtClean="0">
              <a:latin typeface="Calibri"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Folienbildplatzhalter 1"/>
          <p:cNvSpPr>
            <a:spLocks noGrp="1" noRot="1" noChangeAspect="1"/>
          </p:cNvSpPr>
          <p:nvPr>
            <p:ph type="sldImg"/>
          </p:nvPr>
        </p:nvSpPr>
        <p:spPr bwMode="auto">
          <a:noFill/>
          <a:ln>
            <a:solidFill>
              <a:srgbClr val="000000"/>
            </a:solidFill>
            <a:miter lim="800000"/>
            <a:headEnd/>
            <a:tailEnd/>
          </a:ln>
        </p:spPr>
      </p:sp>
      <p:sp>
        <p:nvSpPr>
          <p:cNvPr id="59394" name="Notizenplatzhalter 2"/>
          <p:cNvSpPr>
            <a:spLocks noGrp="1"/>
          </p:cNvSpPr>
          <p:nvPr>
            <p:ph type="body" idx="1"/>
          </p:nvPr>
        </p:nvSpPr>
        <p:spPr bwMode="auto">
          <a:noFill/>
        </p:spPr>
        <p:txBody>
          <a:bodyPr/>
          <a:lstStyle/>
          <a:p>
            <a:endParaRPr lang="de-CH" smtClean="0">
              <a:ea typeface="ＭＳ Ｐゴシック" pitchFamily="34" charset="-128"/>
            </a:endParaRPr>
          </a:p>
        </p:txBody>
      </p:sp>
      <p:sp>
        <p:nvSpPr>
          <p:cNvPr id="59395" name="Foliennummernplatzhalter 3"/>
          <p:cNvSpPr>
            <a:spLocks noGrp="1"/>
          </p:cNvSpPr>
          <p:nvPr>
            <p:ph type="sldNum" sz="quarter" idx="5"/>
          </p:nvPr>
        </p:nvSpPr>
        <p:spPr bwMode="auto">
          <a:noFill/>
          <a:ln>
            <a:miter lim="800000"/>
            <a:headEnd/>
            <a:tailEnd/>
          </a:ln>
        </p:spPr>
        <p:txBody>
          <a:bodyPr/>
          <a:lstStyle/>
          <a:p>
            <a:fld id="{90072357-0697-413D-862D-E7D85B4E9FB1}" type="slidenum">
              <a:rPr lang="de-CH" smtClean="0">
                <a:latin typeface="Calibri" pitchFamily="34" charset="0"/>
              </a:rPr>
              <a:pPr/>
              <a:t>7</a:t>
            </a:fld>
            <a:endParaRPr lang="de-CH" smtClean="0">
              <a:latin typeface="Calibri" pitchFamily="34"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Folienbildplatzhalter 1"/>
          <p:cNvSpPr>
            <a:spLocks noGrp="1" noRot="1" noChangeAspect="1"/>
          </p:cNvSpPr>
          <p:nvPr>
            <p:ph type="sldImg"/>
          </p:nvPr>
        </p:nvSpPr>
        <p:spPr bwMode="auto">
          <a:noFill/>
          <a:ln>
            <a:solidFill>
              <a:srgbClr val="000000"/>
            </a:solidFill>
            <a:miter lim="800000"/>
            <a:headEnd/>
            <a:tailEnd/>
          </a:ln>
        </p:spPr>
      </p:sp>
      <p:sp>
        <p:nvSpPr>
          <p:cNvPr id="61442" name="Notizenplatzhalter 2"/>
          <p:cNvSpPr>
            <a:spLocks noGrp="1"/>
          </p:cNvSpPr>
          <p:nvPr>
            <p:ph type="body" idx="1"/>
          </p:nvPr>
        </p:nvSpPr>
        <p:spPr bwMode="auto">
          <a:noFill/>
        </p:spPr>
        <p:txBody>
          <a:bodyPr/>
          <a:lstStyle/>
          <a:p>
            <a:endParaRPr lang="de-CH" smtClean="0">
              <a:ea typeface="ＭＳ Ｐゴシック" pitchFamily="34" charset="-128"/>
            </a:endParaRPr>
          </a:p>
        </p:txBody>
      </p:sp>
      <p:sp>
        <p:nvSpPr>
          <p:cNvPr id="61443" name="Foliennummernplatzhalter 3"/>
          <p:cNvSpPr>
            <a:spLocks noGrp="1"/>
          </p:cNvSpPr>
          <p:nvPr>
            <p:ph type="sldNum" sz="quarter" idx="5"/>
          </p:nvPr>
        </p:nvSpPr>
        <p:spPr bwMode="auto">
          <a:noFill/>
          <a:ln>
            <a:miter lim="800000"/>
            <a:headEnd/>
            <a:tailEnd/>
          </a:ln>
        </p:spPr>
        <p:txBody>
          <a:bodyPr/>
          <a:lstStyle/>
          <a:p>
            <a:fld id="{05306573-4F50-4060-84D9-EA6608A5B9F9}" type="slidenum">
              <a:rPr lang="de-CH" smtClean="0">
                <a:latin typeface="Calibri" pitchFamily="34" charset="0"/>
              </a:rPr>
              <a:pPr/>
              <a:t>8</a:t>
            </a:fld>
            <a:endParaRPr lang="de-CH" smtClean="0">
              <a:latin typeface="Calibri" pitchFamily="34"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Folienbildplatzhalter 1"/>
          <p:cNvSpPr>
            <a:spLocks noGrp="1" noRot="1" noChangeAspect="1" noTextEdit="1"/>
          </p:cNvSpPr>
          <p:nvPr>
            <p:ph type="sldImg"/>
          </p:nvPr>
        </p:nvSpPr>
        <p:spPr bwMode="auto">
          <a:noFill/>
          <a:ln>
            <a:solidFill>
              <a:srgbClr val="000000"/>
            </a:solidFill>
            <a:miter lim="800000"/>
            <a:headEnd/>
            <a:tailEnd/>
          </a:ln>
        </p:spPr>
      </p:sp>
      <p:sp>
        <p:nvSpPr>
          <p:cNvPr id="63490" name="Notizenplatzhalter 2"/>
          <p:cNvSpPr>
            <a:spLocks noGrp="1"/>
          </p:cNvSpPr>
          <p:nvPr>
            <p:ph type="body" idx="1"/>
          </p:nvPr>
        </p:nvSpPr>
        <p:spPr bwMode="auto">
          <a:noFill/>
        </p:spPr>
        <p:txBody>
          <a:bodyPr/>
          <a:lstStyle/>
          <a:p>
            <a:endParaRPr lang="de-CH" smtClean="0">
              <a:ea typeface="ＭＳ Ｐゴシック" pitchFamily="34" charset="-128"/>
            </a:endParaRPr>
          </a:p>
        </p:txBody>
      </p:sp>
      <p:sp>
        <p:nvSpPr>
          <p:cNvPr id="63491" name="Foliennummernplatzhalter 3"/>
          <p:cNvSpPr>
            <a:spLocks noGrp="1"/>
          </p:cNvSpPr>
          <p:nvPr>
            <p:ph type="sldNum" sz="quarter" idx="5"/>
          </p:nvPr>
        </p:nvSpPr>
        <p:spPr bwMode="auto">
          <a:noFill/>
          <a:ln>
            <a:miter lim="800000"/>
            <a:headEnd/>
            <a:tailEnd/>
          </a:ln>
        </p:spPr>
        <p:txBody>
          <a:bodyPr/>
          <a:lstStyle/>
          <a:p>
            <a:pPr defTabSz="911225"/>
            <a:fld id="{2950CCF2-7F2A-471F-8A76-3AFD558DFE52}" type="slidenum">
              <a:rPr lang="de-CH" smtClean="0">
                <a:solidFill>
                  <a:srgbClr val="000000"/>
                </a:solidFill>
                <a:latin typeface="Calibri" pitchFamily="34" charset="0"/>
              </a:rPr>
              <a:pPr defTabSz="911225"/>
              <a:t>9</a:t>
            </a:fld>
            <a:endParaRPr lang="de-CH" smtClean="0">
              <a:solidFill>
                <a:srgbClr val="000000"/>
              </a:solidFill>
              <a:latin typeface="Calibri" pitchFamily="34"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Folienbildplatzhalter 1"/>
          <p:cNvSpPr>
            <a:spLocks noGrp="1" noRot="1" noChangeAspect="1"/>
          </p:cNvSpPr>
          <p:nvPr>
            <p:ph type="sldImg"/>
          </p:nvPr>
        </p:nvSpPr>
        <p:spPr bwMode="auto">
          <a:noFill/>
          <a:ln>
            <a:solidFill>
              <a:srgbClr val="000000"/>
            </a:solidFill>
            <a:miter lim="800000"/>
            <a:headEnd/>
            <a:tailEnd/>
          </a:ln>
        </p:spPr>
      </p:sp>
      <p:sp>
        <p:nvSpPr>
          <p:cNvPr id="65538" name="Notizenplatzhalter 2"/>
          <p:cNvSpPr>
            <a:spLocks noGrp="1"/>
          </p:cNvSpPr>
          <p:nvPr>
            <p:ph type="body" idx="1"/>
          </p:nvPr>
        </p:nvSpPr>
        <p:spPr bwMode="auto">
          <a:noFill/>
        </p:spPr>
        <p:txBody>
          <a:bodyPr/>
          <a:lstStyle/>
          <a:p>
            <a:endParaRPr lang="de-CH" smtClean="0">
              <a:ea typeface="ＭＳ Ｐゴシック" pitchFamily="34" charset="-128"/>
            </a:endParaRPr>
          </a:p>
        </p:txBody>
      </p:sp>
      <p:sp>
        <p:nvSpPr>
          <p:cNvPr id="65539" name="Foliennummernplatzhalter 3"/>
          <p:cNvSpPr>
            <a:spLocks noGrp="1"/>
          </p:cNvSpPr>
          <p:nvPr>
            <p:ph type="sldNum" sz="quarter" idx="5"/>
          </p:nvPr>
        </p:nvSpPr>
        <p:spPr bwMode="auto">
          <a:noFill/>
          <a:ln>
            <a:miter lim="800000"/>
            <a:headEnd/>
            <a:tailEnd/>
          </a:ln>
        </p:spPr>
        <p:txBody>
          <a:bodyPr/>
          <a:lstStyle/>
          <a:p>
            <a:fld id="{204277D7-1293-41A3-8918-8A14EB536397}" type="slidenum">
              <a:rPr lang="de-CH" smtClean="0">
                <a:latin typeface="Calibri" pitchFamily="34" charset="0"/>
              </a:rPr>
              <a:pPr/>
              <a:t>10</a:t>
            </a:fld>
            <a:endParaRPr lang="de-CH" smtClean="0">
              <a:latin typeface="Calibri" pitchFamily="34"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Folienbildplatzhalter 1"/>
          <p:cNvSpPr>
            <a:spLocks noGrp="1" noRot="1" noChangeAspect="1"/>
          </p:cNvSpPr>
          <p:nvPr>
            <p:ph type="sldImg"/>
          </p:nvPr>
        </p:nvSpPr>
        <p:spPr bwMode="auto">
          <a:noFill/>
          <a:ln>
            <a:solidFill>
              <a:srgbClr val="000000"/>
            </a:solidFill>
            <a:miter lim="800000"/>
            <a:headEnd/>
            <a:tailEnd/>
          </a:ln>
        </p:spPr>
      </p:sp>
      <p:sp>
        <p:nvSpPr>
          <p:cNvPr id="68610" name="Notizenplatzhalter 2"/>
          <p:cNvSpPr>
            <a:spLocks noGrp="1"/>
          </p:cNvSpPr>
          <p:nvPr>
            <p:ph type="body" idx="1"/>
          </p:nvPr>
        </p:nvSpPr>
        <p:spPr bwMode="auto">
          <a:noFill/>
        </p:spPr>
        <p:txBody>
          <a:bodyPr/>
          <a:lstStyle/>
          <a:p>
            <a:endParaRPr lang="de-CH" smtClean="0">
              <a:ea typeface="ＭＳ Ｐゴシック" pitchFamily="34" charset="-128"/>
            </a:endParaRPr>
          </a:p>
        </p:txBody>
      </p:sp>
      <p:sp>
        <p:nvSpPr>
          <p:cNvPr id="68611" name="Foliennummernplatzhalter 3"/>
          <p:cNvSpPr>
            <a:spLocks noGrp="1"/>
          </p:cNvSpPr>
          <p:nvPr>
            <p:ph type="sldNum" sz="quarter" idx="5"/>
          </p:nvPr>
        </p:nvSpPr>
        <p:spPr bwMode="auto">
          <a:noFill/>
          <a:ln>
            <a:miter lim="800000"/>
            <a:headEnd/>
            <a:tailEnd/>
          </a:ln>
        </p:spPr>
        <p:txBody>
          <a:bodyPr/>
          <a:lstStyle/>
          <a:p>
            <a:fld id="{3005F2A1-20F6-4896-8F44-978AB6D604FB}" type="slidenum">
              <a:rPr lang="de-CH" smtClean="0">
                <a:latin typeface="Calibri" pitchFamily="34" charset="0"/>
              </a:rPr>
              <a:pPr/>
              <a:t>11</a:t>
            </a:fld>
            <a:endParaRPr lang="de-CH" smtClean="0">
              <a:latin typeface="Calibri" pitchFamily="34"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Folienbildplatzhalter 1"/>
          <p:cNvSpPr>
            <a:spLocks noGrp="1" noRot="1" noChangeAspect="1"/>
          </p:cNvSpPr>
          <p:nvPr>
            <p:ph type="sldImg"/>
          </p:nvPr>
        </p:nvSpPr>
        <p:spPr bwMode="auto">
          <a:noFill/>
          <a:ln>
            <a:solidFill>
              <a:srgbClr val="000000"/>
            </a:solidFill>
            <a:miter lim="800000"/>
            <a:headEnd/>
            <a:tailEnd/>
          </a:ln>
        </p:spPr>
      </p:sp>
      <p:sp>
        <p:nvSpPr>
          <p:cNvPr id="70658" name="Notizenplatzhalter 2"/>
          <p:cNvSpPr>
            <a:spLocks noGrp="1"/>
          </p:cNvSpPr>
          <p:nvPr>
            <p:ph type="body" idx="1"/>
          </p:nvPr>
        </p:nvSpPr>
        <p:spPr bwMode="auto">
          <a:noFill/>
        </p:spPr>
        <p:txBody>
          <a:bodyPr/>
          <a:lstStyle/>
          <a:p>
            <a:endParaRPr lang="de-CH" smtClean="0">
              <a:ea typeface="ＭＳ Ｐゴシック" pitchFamily="34" charset="-128"/>
            </a:endParaRPr>
          </a:p>
        </p:txBody>
      </p:sp>
      <p:sp>
        <p:nvSpPr>
          <p:cNvPr id="70659" name="Foliennummernplatzhalter 3"/>
          <p:cNvSpPr>
            <a:spLocks noGrp="1"/>
          </p:cNvSpPr>
          <p:nvPr>
            <p:ph type="sldNum" sz="quarter" idx="5"/>
          </p:nvPr>
        </p:nvSpPr>
        <p:spPr bwMode="auto">
          <a:noFill/>
          <a:ln>
            <a:miter lim="800000"/>
            <a:headEnd/>
            <a:tailEnd/>
          </a:ln>
        </p:spPr>
        <p:txBody>
          <a:bodyPr/>
          <a:lstStyle/>
          <a:p>
            <a:fld id="{9C2F4784-4CE4-4E69-9BC7-ABFE538AB97E}" type="slidenum">
              <a:rPr lang="de-CH" smtClean="0">
                <a:latin typeface="Calibri" pitchFamily="34" charset="0"/>
              </a:rPr>
              <a:pPr/>
              <a:t>12</a:t>
            </a:fld>
            <a:endParaRPr lang="de-CH" smtClean="0">
              <a:latin typeface="Calibri" pitchFamily="34"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Folienbildplatzhalter 1"/>
          <p:cNvSpPr>
            <a:spLocks noGrp="1" noRot="1" noChangeAspect="1"/>
          </p:cNvSpPr>
          <p:nvPr>
            <p:ph type="sldImg"/>
          </p:nvPr>
        </p:nvSpPr>
        <p:spPr bwMode="auto">
          <a:noFill/>
          <a:ln>
            <a:solidFill>
              <a:srgbClr val="000000"/>
            </a:solidFill>
            <a:miter lim="800000"/>
            <a:headEnd/>
            <a:tailEnd/>
          </a:ln>
        </p:spPr>
      </p:sp>
      <p:sp>
        <p:nvSpPr>
          <p:cNvPr id="72706" name="Notizenplatzhalter 2"/>
          <p:cNvSpPr>
            <a:spLocks noGrp="1"/>
          </p:cNvSpPr>
          <p:nvPr>
            <p:ph type="body" idx="1"/>
          </p:nvPr>
        </p:nvSpPr>
        <p:spPr bwMode="auto">
          <a:noFill/>
        </p:spPr>
        <p:txBody>
          <a:bodyPr/>
          <a:lstStyle/>
          <a:p>
            <a:endParaRPr lang="de-CH" smtClean="0">
              <a:ea typeface="ＭＳ Ｐゴシック" pitchFamily="34" charset="-128"/>
            </a:endParaRPr>
          </a:p>
        </p:txBody>
      </p:sp>
      <p:sp>
        <p:nvSpPr>
          <p:cNvPr id="72707" name="Foliennummernplatzhalter 3"/>
          <p:cNvSpPr>
            <a:spLocks noGrp="1"/>
          </p:cNvSpPr>
          <p:nvPr>
            <p:ph type="sldNum" sz="quarter" idx="5"/>
          </p:nvPr>
        </p:nvSpPr>
        <p:spPr bwMode="auto">
          <a:noFill/>
          <a:ln>
            <a:miter lim="800000"/>
            <a:headEnd/>
            <a:tailEnd/>
          </a:ln>
        </p:spPr>
        <p:txBody>
          <a:bodyPr/>
          <a:lstStyle/>
          <a:p>
            <a:fld id="{51905A46-56C2-4BB3-A659-FB6C5E25290E}" type="slidenum">
              <a:rPr lang="de-CH" smtClean="0">
                <a:latin typeface="Calibri" pitchFamily="34" charset="0"/>
              </a:rPr>
              <a:pPr/>
              <a:t>13</a:t>
            </a:fld>
            <a:endParaRPr lang="de-CH" smtClean="0">
              <a:latin typeface="Calibri" pitchFamily="34"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Folienbildplatzhalter 1"/>
          <p:cNvSpPr>
            <a:spLocks noGrp="1" noRot="1" noChangeAspect="1"/>
          </p:cNvSpPr>
          <p:nvPr>
            <p:ph type="sldImg"/>
          </p:nvPr>
        </p:nvSpPr>
        <p:spPr bwMode="auto">
          <a:noFill/>
          <a:ln>
            <a:solidFill>
              <a:srgbClr val="000000"/>
            </a:solidFill>
            <a:miter lim="800000"/>
            <a:headEnd/>
            <a:tailEnd/>
          </a:ln>
        </p:spPr>
      </p:sp>
      <p:sp>
        <p:nvSpPr>
          <p:cNvPr id="74754" name="Notizenplatzhalter 2"/>
          <p:cNvSpPr>
            <a:spLocks noGrp="1"/>
          </p:cNvSpPr>
          <p:nvPr>
            <p:ph type="body" idx="1"/>
          </p:nvPr>
        </p:nvSpPr>
        <p:spPr bwMode="auto">
          <a:noFill/>
        </p:spPr>
        <p:txBody>
          <a:bodyPr/>
          <a:lstStyle/>
          <a:p>
            <a:endParaRPr lang="de-CH" smtClean="0">
              <a:ea typeface="ＭＳ Ｐゴシック" pitchFamily="34" charset="-128"/>
            </a:endParaRPr>
          </a:p>
        </p:txBody>
      </p:sp>
      <p:sp>
        <p:nvSpPr>
          <p:cNvPr id="74755" name="Foliennummernplatzhalter 3"/>
          <p:cNvSpPr>
            <a:spLocks noGrp="1"/>
          </p:cNvSpPr>
          <p:nvPr>
            <p:ph type="sldNum" sz="quarter" idx="5"/>
          </p:nvPr>
        </p:nvSpPr>
        <p:spPr bwMode="auto">
          <a:noFill/>
          <a:ln>
            <a:miter lim="800000"/>
            <a:headEnd/>
            <a:tailEnd/>
          </a:ln>
        </p:spPr>
        <p:txBody>
          <a:bodyPr/>
          <a:lstStyle/>
          <a:p>
            <a:fld id="{FC6B181B-00E9-4F94-924B-9FAF05F7B62B}" type="slidenum">
              <a:rPr lang="de-CH" smtClean="0">
                <a:latin typeface="Calibri" pitchFamily="34" charset="0"/>
              </a:rPr>
              <a:pPr/>
              <a:t>14</a:t>
            </a:fld>
            <a:endParaRPr lang="de-CH" smtClean="0">
              <a:latin typeface="Calibri" pitchFamily="34"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Rectangle 7"/>
          <p:cNvSpPr>
            <a:spLocks noGrp="1" noChangeArrowheads="1"/>
          </p:cNvSpPr>
          <p:nvPr>
            <p:ph type="sldNum" sz="quarter" idx="5"/>
          </p:nvPr>
        </p:nvSpPr>
        <p:spPr bwMode="auto">
          <a:noFill/>
          <a:ln>
            <a:miter lim="800000"/>
            <a:headEnd/>
            <a:tailEnd/>
          </a:ln>
        </p:spPr>
        <p:txBody>
          <a:bodyPr/>
          <a:lstStyle/>
          <a:p>
            <a:pPr defTabSz="884238"/>
            <a:fld id="{6B19FF96-248F-4F0A-A732-76F39A8780C7}" type="slidenum">
              <a:rPr lang="de-CH" smtClean="0">
                <a:solidFill>
                  <a:srgbClr val="000000"/>
                </a:solidFill>
                <a:latin typeface="Calibri" pitchFamily="34" charset="0"/>
              </a:rPr>
              <a:pPr defTabSz="884238"/>
              <a:t>15</a:t>
            </a:fld>
            <a:endParaRPr lang="de-CH" smtClean="0">
              <a:solidFill>
                <a:srgbClr val="000000"/>
              </a:solidFill>
              <a:latin typeface="Calibri" pitchFamily="34" charset="0"/>
            </a:endParaRPr>
          </a:p>
        </p:txBody>
      </p:sp>
      <p:sp>
        <p:nvSpPr>
          <p:cNvPr id="76802" name="Rectangle 2"/>
          <p:cNvSpPr>
            <a:spLocks noGrp="1" noRot="1" noChangeAspect="1" noChangeArrowheads="1" noTextEdit="1"/>
          </p:cNvSpPr>
          <p:nvPr>
            <p:ph type="sldImg"/>
          </p:nvPr>
        </p:nvSpPr>
        <p:spPr bwMode="auto">
          <a:xfrm>
            <a:off x="1565275" y="728663"/>
            <a:ext cx="3840163" cy="2879725"/>
          </a:xfrm>
          <a:noFill/>
          <a:ln>
            <a:solidFill>
              <a:srgbClr val="000000"/>
            </a:solidFill>
            <a:miter lim="800000"/>
            <a:headEnd/>
            <a:tailEnd/>
          </a:ln>
        </p:spPr>
      </p:sp>
      <p:sp>
        <p:nvSpPr>
          <p:cNvPr id="76803" name="Rectangle 3"/>
          <p:cNvSpPr>
            <a:spLocks noGrp="1" noChangeArrowheads="1"/>
          </p:cNvSpPr>
          <p:nvPr>
            <p:ph type="body" idx="1"/>
          </p:nvPr>
        </p:nvSpPr>
        <p:spPr bwMode="auto">
          <a:noFill/>
        </p:spPr>
        <p:txBody>
          <a:bodyPr/>
          <a:lstStyle/>
          <a:p>
            <a:pPr defTabSz="874713" eaLnBrk="1" hangingPunct="1"/>
            <a:r>
              <a:rPr lang="de-CH" smtClean="0">
                <a:ea typeface="ＭＳ Ｐゴシック" pitchFamily="34" charset="-128"/>
              </a:rPr>
              <a:t>eZürich wird zunehmend zur ersten Anlaufstelle für Medien bei Events in der ICT-Branche (IBM-Europasitz zieht weg, knappe Kontingente für ICT-Fachkräfte etc. </a:t>
            </a:r>
            <a:r>
              <a:rPr lang="de-CH" smtClean="0">
                <a:ea typeface="ＭＳ Ｐゴシック" pitchFamily="34" charset="-128"/>
                <a:sym typeface="Wingdings" pitchFamily="2" charset="2"/>
              </a:rPr>
              <a:t> man fragt bei uns an, was das bedeutet!)</a:t>
            </a:r>
            <a:endParaRPr lang="de-CH" smtClean="0">
              <a:ea typeface="ＭＳ Ｐゴシック" pitchFamily="34" charset="-128"/>
            </a:endParaRPr>
          </a:p>
          <a:p>
            <a:pPr defTabSz="874713" eaLnBrk="1" hangingPunct="1"/>
            <a:endParaRPr lang="de-CH" smtClean="0">
              <a:ea typeface="ＭＳ Ｐゴシック" pitchFamily="34" charset="-128"/>
              <a:sym typeface="Wingdings" pitchFamily="2" charset="2"/>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Folienbildplatzhalter 1"/>
          <p:cNvSpPr>
            <a:spLocks noGrp="1" noRot="1" noChangeAspect="1" noTextEdit="1"/>
          </p:cNvSpPr>
          <p:nvPr>
            <p:ph type="sldImg"/>
          </p:nvPr>
        </p:nvSpPr>
        <p:spPr bwMode="auto">
          <a:noFill/>
          <a:ln>
            <a:solidFill>
              <a:srgbClr val="000000"/>
            </a:solidFill>
            <a:miter lim="800000"/>
            <a:headEnd/>
            <a:tailEnd/>
          </a:ln>
        </p:spPr>
      </p:sp>
      <p:sp>
        <p:nvSpPr>
          <p:cNvPr id="78850" name="Notizenplatzhalter 2"/>
          <p:cNvSpPr>
            <a:spLocks noGrp="1"/>
          </p:cNvSpPr>
          <p:nvPr>
            <p:ph type="body" idx="1"/>
          </p:nvPr>
        </p:nvSpPr>
        <p:spPr bwMode="auto">
          <a:noFill/>
        </p:spPr>
        <p:txBody>
          <a:bodyPr/>
          <a:lstStyle/>
          <a:p>
            <a:endParaRPr lang="de-CH" smtClean="0">
              <a:ea typeface="ＭＳ Ｐゴシック" pitchFamily="34" charset="-128"/>
            </a:endParaRPr>
          </a:p>
        </p:txBody>
      </p:sp>
      <p:sp>
        <p:nvSpPr>
          <p:cNvPr id="78851" name="Foliennummernplatzhalter 3"/>
          <p:cNvSpPr>
            <a:spLocks noGrp="1"/>
          </p:cNvSpPr>
          <p:nvPr>
            <p:ph type="sldNum" sz="quarter" idx="5"/>
          </p:nvPr>
        </p:nvSpPr>
        <p:spPr bwMode="auto">
          <a:noFill/>
          <a:ln>
            <a:miter lim="800000"/>
            <a:headEnd/>
            <a:tailEnd/>
          </a:ln>
        </p:spPr>
        <p:txBody>
          <a:bodyPr/>
          <a:lstStyle/>
          <a:p>
            <a:fld id="{B9AAFFCA-EABA-4DB0-9084-D20F097E25B7}" type="slidenum">
              <a:rPr lang="de-CH" smtClean="0">
                <a:latin typeface="Calibri" pitchFamily="34" charset="0"/>
              </a:rPr>
              <a:pPr/>
              <a:t>16</a:t>
            </a:fld>
            <a:endParaRPr lang="de-CH" smtClean="0">
              <a:latin typeface="Calibri" pitchFamily="34"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7" name="Folienbildplatzhalter 1"/>
          <p:cNvSpPr>
            <a:spLocks noGrp="1" noRot="1" noChangeAspect="1" noTextEdit="1"/>
          </p:cNvSpPr>
          <p:nvPr>
            <p:ph type="sldImg"/>
          </p:nvPr>
        </p:nvSpPr>
        <p:spPr bwMode="auto">
          <a:noFill/>
          <a:ln>
            <a:solidFill>
              <a:srgbClr val="000000"/>
            </a:solidFill>
            <a:miter lim="800000"/>
            <a:headEnd/>
            <a:tailEnd/>
          </a:ln>
        </p:spPr>
      </p:sp>
      <p:sp>
        <p:nvSpPr>
          <p:cNvPr id="80898" name="Notizenplatzhalter 2"/>
          <p:cNvSpPr>
            <a:spLocks noGrp="1"/>
          </p:cNvSpPr>
          <p:nvPr>
            <p:ph type="body" idx="1"/>
          </p:nvPr>
        </p:nvSpPr>
        <p:spPr bwMode="auto">
          <a:noFill/>
        </p:spPr>
        <p:txBody>
          <a:bodyPr/>
          <a:lstStyle/>
          <a:p>
            <a:endParaRPr lang="de-CH" smtClean="0">
              <a:ea typeface="ＭＳ Ｐゴシック" pitchFamily="34" charset="-128"/>
            </a:endParaRPr>
          </a:p>
        </p:txBody>
      </p:sp>
      <p:sp>
        <p:nvSpPr>
          <p:cNvPr id="80899" name="Foliennummernplatzhalter 3"/>
          <p:cNvSpPr>
            <a:spLocks noGrp="1"/>
          </p:cNvSpPr>
          <p:nvPr>
            <p:ph type="sldNum" sz="quarter" idx="5"/>
          </p:nvPr>
        </p:nvSpPr>
        <p:spPr bwMode="auto">
          <a:noFill/>
          <a:ln>
            <a:miter lim="800000"/>
            <a:headEnd/>
            <a:tailEnd/>
          </a:ln>
        </p:spPr>
        <p:txBody>
          <a:bodyPr/>
          <a:lstStyle/>
          <a:p>
            <a:fld id="{6F609342-D3CC-4EBC-A13E-A04E2EE82CB6}" type="slidenum">
              <a:rPr lang="de-CH" smtClean="0">
                <a:latin typeface="Calibri" pitchFamily="34" charset="0"/>
              </a:rPr>
              <a:pPr/>
              <a:t>17</a:t>
            </a:fld>
            <a:endParaRPr lang="de-CH" smtClean="0">
              <a:latin typeface="Calibri" pitchFamily="34"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Folienbildplatzhalter 1"/>
          <p:cNvSpPr>
            <a:spLocks noGrp="1" noRot="1" noChangeAspect="1" noTextEdit="1"/>
          </p:cNvSpPr>
          <p:nvPr>
            <p:ph type="sldImg"/>
          </p:nvPr>
        </p:nvSpPr>
        <p:spPr bwMode="auto">
          <a:xfrm>
            <a:off x="1565275" y="728663"/>
            <a:ext cx="3840163" cy="2879725"/>
          </a:xfrm>
          <a:noFill/>
          <a:ln>
            <a:solidFill>
              <a:srgbClr val="000000"/>
            </a:solidFill>
            <a:miter lim="800000"/>
            <a:headEnd/>
            <a:tailEnd/>
          </a:ln>
        </p:spPr>
      </p:sp>
      <p:sp>
        <p:nvSpPr>
          <p:cNvPr id="94211" name="Notizenplatzhalter 2"/>
          <p:cNvSpPr>
            <a:spLocks noGrp="1"/>
          </p:cNvSpPr>
          <p:nvPr>
            <p:ph type="body" idx="1"/>
          </p:nvPr>
        </p:nvSpPr>
        <p:spPr>
          <a:ln/>
        </p:spPr>
        <p:txBody>
          <a:bodyPr/>
          <a:lstStyle/>
          <a:p>
            <a:pPr marL="328021" indent="-328021">
              <a:spcAft>
                <a:spcPts val="574"/>
              </a:spcAft>
              <a:buFont typeface="Arial" pitchFamily="34" charset="0"/>
              <a:buChar char="•"/>
              <a:defRPr/>
            </a:pPr>
            <a:r>
              <a:rPr lang="de-CH" dirty="0"/>
              <a:t>Laut Imagestudie 2008 der </a:t>
            </a:r>
            <a:r>
              <a:rPr lang="de-CH" dirty="0" err="1"/>
              <a:t>Haslerstiftung</a:t>
            </a:r>
            <a:r>
              <a:rPr lang="de-CH" dirty="0"/>
              <a:t> </a:t>
            </a:r>
            <a:br>
              <a:rPr lang="de-CH" dirty="0"/>
            </a:br>
            <a:r>
              <a:rPr lang="de-CH" dirty="0"/>
              <a:t>interessieren sich Mädchen deutlich weniger für </a:t>
            </a:r>
            <a:br>
              <a:rPr lang="de-CH" dirty="0"/>
            </a:br>
            <a:r>
              <a:rPr lang="de-CH" dirty="0"/>
              <a:t>Informatik als Jungen</a:t>
            </a:r>
          </a:p>
          <a:p>
            <a:pPr marL="328021" indent="-328021">
              <a:spcAft>
                <a:spcPts val="574"/>
              </a:spcAft>
              <a:buFont typeface="Arial" pitchFamily="34" charset="0"/>
              <a:buChar char="•"/>
              <a:defRPr/>
            </a:pPr>
            <a:r>
              <a:rPr lang="de-CH" dirty="0"/>
              <a:t>Das prototypische Vorurteil reduziert Informatiker </a:t>
            </a:r>
            <a:br>
              <a:rPr lang="de-CH" dirty="0"/>
            </a:br>
            <a:r>
              <a:rPr lang="de-CH" dirty="0"/>
              <a:t>auf  langweilige, unattraktive </a:t>
            </a:r>
            <a:r>
              <a:rPr lang="de-CH" dirty="0" err="1"/>
              <a:t>Nerds</a:t>
            </a:r>
            <a:endParaRPr lang="de-CH" dirty="0"/>
          </a:p>
          <a:p>
            <a:pPr marL="328021" indent="-328021">
              <a:spcAft>
                <a:spcPts val="574"/>
              </a:spcAft>
              <a:buFont typeface="Arial" pitchFamily="34" charset="0"/>
              <a:buChar char="•"/>
              <a:defRPr/>
            </a:pPr>
            <a:r>
              <a:rPr lang="de-CH" dirty="0"/>
              <a:t>In der Schweizer ICT-Branche werden bis im Jahr </a:t>
            </a:r>
            <a:br>
              <a:rPr lang="de-CH" dirty="0"/>
            </a:br>
            <a:r>
              <a:rPr lang="de-CH" dirty="0"/>
              <a:t>2017 32‘000 Fachkräfte fehlen</a:t>
            </a:r>
          </a:p>
          <a:p>
            <a:pPr marL="328021" indent="-328021">
              <a:spcAft>
                <a:spcPts val="574"/>
              </a:spcAft>
              <a:buFont typeface="Wingdings" pitchFamily="2" charset="2"/>
              <a:buChar char="Ø"/>
              <a:defRPr/>
            </a:pPr>
            <a:r>
              <a:rPr lang="de-CH" dirty="0"/>
              <a:t>Die Kampagne will mit einer zielgruppengerechten, innovativen Strategie Gymnasiastinnen ansprechen und sie für die ICT-Branche begeistern</a:t>
            </a:r>
          </a:p>
          <a:p>
            <a:pPr marL="328021" indent="-328021">
              <a:spcAft>
                <a:spcPts val="574"/>
              </a:spcAft>
              <a:buFont typeface="Wingdings" pitchFamily="2" charset="2"/>
              <a:buChar char="Ø"/>
              <a:defRPr/>
            </a:pPr>
            <a:r>
              <a:rPr lang="de-CH" dirty="0"/>
              <a:t>Eine Plakatkampagne soll das technokratische Image der ICT aufbrechen und dieses Berufsfeld den jungen Frauen und weiteren Kreisen der Bevölkerung sympathisch und zugänglich machen</a:t>
            </a:r>
          </a:p>
          <a:p>
            <a:pPr>
              <a:defRPr/>
            </a:pPr>
            <a:endParaRPr lang="de-CH" dirty="0" smtClean="0"/>
          </a:p>
        </p:txBody>
      </p:sp>
      <p:sp>
        <p:nvSpPr>
          <p:cNvPr id="82947" name="Foliennummernplatzhalter 3"/>
          <p:cNvSpPr>
            <a:spLocks noGrp="1"/>
          </p:cNvSpPr>
          <p:nvPr>
            <p:ph type="sldNum" sz="quarter" idx="5"/>
          </p:nvPr>
        </p:nvSpPr>
        <p:spPr bwMode="auto">
          <a:noFill/>
          <a:ln>
            <a:miter lim="800000"/>
            <a:headEnd/>
            <a:tailEnd/>
          </a:ln>
        </p:spPr>
        <p:txBody>
          <a:bodyPr/>
          <a:lstStyle/>
          <a:p>
            <a:fld id="{8569D31F-A2F1-4E93-B9B2-CD13DDCABB28}" type="slidenum">
              <a:rPr lang="de-CH" smtClean="0">
                <a:solidFill>
                  <a:srgbClr val="000000"/>
                </a:solidFill>
                <a:latin typeface="Times" pitchFamily="18" charset="0"/>
              </a:rPr>
              <a:pPr/>
              <a:t>18</a:t>
            </a:fld>
            <a:endParaRPr lang="de-CH" smtClean="0">
              <a:solidFill>
                <a:srgbClr val="000000"/>
              </a:solidFill>
              <a:latin typeface="Times" pitchFamily="18"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3" name="Folienbildplatzhalter 1"/>
          <p:cNvSpPr>
            <a:spLocks noGrp="1" noRot="1" noChangeAspect="1"/>
          </p:cNvSpPr>
          <p:nvPr>
            <p:ph type="sldImg"/>
          </p:nvPr>
        </p:nvSpPr>
        <p:spPr bwMode="auto">
          <a:noFill/>
          <a:ln>
            <a:solidFill>
              <a:srgbClr val="000000"/>
            </a:solidFill>
            <a:miter lim="800000"/>
            <a:headEnd/>
            <a:tailEnd/>
          </a:ln>
        </p:spPr>
      </p:sp>
      <p:sp>
        <p:nvSpPr>
          <p:cNvPr id="84994" name="Notizenplatzhalter 2"/>
          <p:cNvSpPr>
            <a:spLocks noGrp="1"/>
          </p:cNvSpPr>
          <p:nvPr>
            <p:ph type="body" idx="1"/>
          </p:nvPr>
        </p:nvSpPr>
        <p:spPr bwMode="auto">
          <a:noFill/>
        </p:spPr>
        <p:txBody>
          <a:bodyPr/>
          <a:lstStyle/>
          <a:p>
            <a:endParaRPr lang="de-CH" smtClean="0">
              <a:ea typeface="ＭＳ Ｐゴシック" pitchFamily="34" charset="-128"/>
            </a:endParaRPr>
          </a:p>
        </p:txBody>
      </p:sp>
      <p:sp>
        <p:nvSpPr>
          <p:cNvPr id="84995" name="Foliennummernplatzhalter 3"/>
          <p:cNvSpPr>
            <a:spLocks noGrp="1"/>
          </p:cNvSpPr>
          <p:nvPr>
            <p:ph type="sldNum" sz="quarter" idx="5"/>
          </p:nvPr>
        </p:nvSpPr>
        <p:spPr bwMode="auto">
          <a:noFill/>
          <a:ln>
            <a:miter lim="800000"/>
            <a:headEnd/>
            <a:tailEnd/>
          </a:ln>
        </p:spPr>
        <p:txBody>
          <a:bodyPr/>
          <a:lstStyle/>
          <a:p>
            <a:fld id="{A5E0BCCA-2B52-4F4E-BA67-6E726971F0B6}" type="slidenum">
              <a:rPr lang="de-CH" smtClean="0">
                <a:latin typeface="Calibri" pitchFamily="34" charset="0"/>
              </a:rPr>
              <a:pPr/>
              <a:t>19</a:t>
            </a:fld>
            <a:endParaRPr lang="de-CH" smtClean="0">
              <a:latin typeface="Calibri" pitchFamily="34"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1" name="Folienbildplatzhalter 1"/>
          <p:cNvSpPr>
            <a:spLocks noGrp="1" noRot="1" noChangeAspect="1" noTextEdit="1"/>
          </p:cNvSpPr>
          <p:nvPr>
            <p:ph type="sldImg"/>
          </p:nvPr>
        </p:nvSpPr>
        <p:spPr bwMode="auto">
          <a:noFill/>
          <a:ln>
            <a:solidFill>
              <a:srgbClr val="000000"/>
            </a:solidFill>
            <a:miter lim="800000"/>
            <a:headEnd/>
            <a:tailEnd/>
          </a:ln>
        </p:spPr>
      </p:sp>
      <p:sp>
        <p:nvSpPr>
          <p:cNvPr id="87042" name="Notizenplatzhalter 2"/>
          <p:cNvSpPr>
            <a:spLocks noGrp="1"/>
          </p:cNvSpPr>
          <p:nvPr>
            <p:ph type="body" idx="1"/>
          </p:nvPr>
        </p:nvSpPr>
        <p:spPr bwMode="auto">
          <a:noFill/>
        </p:spPr>
        <p:txBody>
          <a:bodyPr/>
          <a:lstStyle/>
          <a:p>
            <a:endParaRPr lang="de-CH" smtClean="0">
              <a:ea typeface="ＭＳ Ｐゴシック" pitchFamily="34" charset="-128"/>
            </a:endParaRPr>
          </a:p>
        </p:txBody>
      </p:sp>
      <p:sp>
        <p:nvSpPr>
          <p:cNvPr id="87043" name="Foliennummernplatzhalter 3"/>
          <p:cNvSpPr txBox="1">
            <a:spLocks noGrp="1"/>
          </p:cNvSpPr>
          <p:nvPr/>
        </p:nvSpPr>
        <p:spPr bwMode="auto">
          <a:xfrm>
            <a:off x="3884613" y="9228138"/>
            <a:ext cx="2971800" cy="485775"/>
          </a:xfrm>
          <a:prstGeom prst="rect">
            <a:avLst/>
          </a:prstGeom>
          <a:noFill/>
          <a:ln w="9525">
            <a:noFill/>
            <a:miter lim="800000"/>
            <a:headEnd/>
            <a:tailEnd/>
          </a:ln>
        </p:spPr>
        <p:txBody>
          <a:bodyPr anchor="b"/>
          <a:lstStyle/>
          <a:p>
            <a:pPr algn="r" defTabSz="912813"/>
            <a:fld id="{C1DE95C4-A46E-4E53-9DFB-E9BA8F3CCD58}" type="slidenum">
              <a:rPr lang="de-CH" sz="1200">
                <a:latin typeface="Calibri" pitchFamily="34" charset="0"/>
              </a:rPr>
              <a:pPr algn="r" defTabSz="912813"/>
              <a:t>20</a:t>
            </a:fld>
            <a:endParaRPr lang="de-CH" sz="1200">
              <a:latin typeface="Calibri" pitchFamily="34"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Folienbildplatzhalter 1"/>
          <p:cNvSpPr>
            <a:spLocks noGrp="1" noRot="1" noChangeAspect="1" noTextEdit="1"/>
          </p:cNvSpPr>
          <p:nvPr>
            <p:ph type="sldImg"/>
          </p:nvPr>
        </p:nvSpPr>
        <p:spPr bwMode="auto">
          <a:noFill/>
          <a:ln>
            <a:solidFill>
              <a:srgbClr val="000000"/>
            </a:solidFill>
            <a:miter lim="800000"/>
            <a:headEnd/>
            <a:tailEnd/>
          </a:ln>
        </p:spPr>
      </p:sp>
      <p:sp>
        <p:nvSpPr>
          <p:cNvPr id="89090" name="Notizenplatzhalter 2"/>
          <p:cNvSpPr>
            <a:spLocks noGrp="1"/>
          </p:cNvSpPr>
          <p:nvPr>
            <p:ph type="body" idx="1"/>
          </p:nvPr>
        </p:nvSpPr>
        <p:spPr bwMode="auto">
          <a:noFill/>
        </p:spPr>
        <p:txBody>
          <a:bodyPr/>
          <a:lstStyle/>
          <a:p>
            <a:r>
              <a:rPr lang="de-CH" smtClean="0">
                <a:ea typeface="ＭＳ Ｐゴシック" pitchFamily="34" charset="-128"/>
              </a:rPr>
              <a:t>Der Bestand (exkl. Privatschulen und Informatikmittelschulen) nahm von 2010 auf 2011 um 370 Personen (davon 156 zusätzliche Neueintritte) zu. In der Vergangenheit (seit 2006) veränderte sich der Bestand und die Zahl der Neueintritte in den Privat- und Informatikmittelschulen kaum. Daher nimmt der Bestand sicher zu, das Ausmass ist jedoch noch unklar.</a:t>
            </a:r>
          </a:p>
          <a:p>
            <a:endParaRPr lang="de-CH" smtClean="0">
              <a:ea typeface="ＭＳ Ｐゴシック" pitchFamily="34" charset="-128"/>
            </a:endParaRPr>
          </a:p>
          <a:p>
            <a:r>
              <a:rPr lang="de-CH" smtClean="0">
                <a:ea typeface="ＭＳ Ｐゴシック" pitchFamily="34" charset="-128"/>
              </a:rPr>
              <a:t>Abschlüsse nach EFZ-Systementwicklung (35% aller IT-EFZ),EFZ-generalistische Ausrichtung (32%) und EFZ-Applikationsentwicklung (28%) erfolgt grob zu gleichen Teilen. EFZ-Support (immer ca. 60 Absolventen) spielt kaum eine Rolle. Die Zahl der fachlich nicht genau zuordbaren IT-EFZ-Abschlüsse ist tief (38).</a:t>
            </a:r>
          </a:p>
        </p:txBody>
      </p:sp>
      <p:sp>
        <p:nvSpPr>
          <p:cNvPr id="89091" name="Foliennummernplatzhalter 3"/>
          <p:cNvSpPr txBox="1">
            <a:spLocks noGrp="1"/>
          </p:cNvSpPr>
          <p:nvPr/>
        </p:nvSpPr>
        <p:spPr bwMode="auto">
          <a:xfrm>
            <a:off x="3884613" y="9228138"/>
            <a:ext cx="2971800" cy="485775"/>
          </a:xfrm>
          <a:prstGeom prst="rect">
            <a:avLst/>
          </a:prstGeom>
          <a:noFill/>
          <a:ln w="9525">
            <a:noFill/>
            <a:miter lim="800000"/>
            <a:headEnd/>
            <a:tailEnd/>
          </a:ln>
        </p:spPr>
        <p:txBody>
          <a:bodyPr anchor="b"/>
          <a:lstStyle/>
          <a:p>
            <a:pPr algn="r"/>
            <a:fld id="{8705C09A-0EF4-48F7-AC00-3C27F5B2C144}" type="slidenum">
              <a:rPr lang="de-CH" sz="1200">
                <a:latin typeface="Calibri" pitchFamily="34" charset="0"/>
              </a:rPr>
              <a:pPr algn="r"/>
              <a:t>21</a:t>
            </a:fld>
            <a:endParaRPr lang="de-CH" sz="1200">
              <a:latin typeface="Calibri" pitchFamily="34"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7" name="Folienbildplatzhalter 1"/>
          <p:cNvSpPr>
            <a:spLocks noGrp="1" noRot="1" noChangeAspect="1"/>
          </p:cNvSpPr>
          <p:nvPr>
            <p:ph type="sldImg"/>
          </p:nvPr>
        </p:nvSpPr>
        <p:spPr bwMode="auto">
          <a:noFill/>
          <a:ln>
            <a:solidFill>
              <a:srgbClr val="000000"/>
            </a:solidFill>
            <a:miter lim="800000"/>
            <a:headEnd/>
            <a:tailEnd/>
          </a:ln>
        </p:spPr>
      </p:sp>
      <p:sp>
        <p:nvSpPr>
          <p:cNvPr id="91138" name="Notizenplatzhalter 2"/>
          <p:cNvSpPr>
            <a:spLocks noGrp="1"/>
          </p:cNvSpPr>
          <p:nvPr>
            <p:ph type="body" idx="1"/>
          </p:nvPr>
        </p:nvSpPr>
        <p:spPr bwMode="auto">
          <a:noFill/>
        </p:spPr>
        <p:txBody>
          <a:bodyPr/>
          <a:lstStyle/>
          <a:p>
            <a:endParaRPr lang="de-CH" smtClean="0">
              <a:ea typeface="ＭＳ Ｐゴシック" pitchFamily="34" charset="-128"/>
            </a:endParaRPr>
          </a:p>
        </p:txBody>
      </p:sp>
      <p:sp>
        <p:nvSpPr>
          <p:cNvPr id="91139" name="Foliennummernplatzhalter 3"/>
          <p:cNvSpPr>
            <a:spLocks noGrp="1"/>
          </p:cNvSpPr>
          <p:nvPr>
            <p:ph type="sldNum" sz="quarter" idx="5"/>
          </p:nvPr>
        </p:nvSpPr>
        <p:spPr bwMode="auto">
          <a:noFill/>
          <a:ln>
            <a:miter lim="800000"/>
            <a:headEnd/>
            <a:tailEnd/>
          </a:ln>
        </p:spPr>
        <p:txBody>
          <a:bodyPr/>
          <a:lstStyle/>
          <a:p>
            <a:fld id="{EFC9F3C3-90E2-4953-888A-BE9668094BC4}" type="slidenum">
              <a:rPr lang="de-CH" smtClean="0">
                <a:latin typeface="Calibri" pitchFamily="34" charset="0"/>
              </a:rPr>
              <a:pPr/>
              <a:t>22</a:t>
            </a:fld>
            <a:endParaRPr lang="de-CH" smtClean="0">
              <a:latin typeface="Calibri"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Master" Target="../slideMasters/slideMaster2.xml"/><Relationship Id="rId5" Type="http://schemas.openxmlformats.org/officeDocument/2006/relationships/image" Target="../media/image10.png"/><Relationship Id="rId4" Type="http://schemas.openxmlformats.org/officeDocument/2006/relationships/image" Target="../media/image9.png"/></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Master" Target="../slideMasters/slideMaster3.xml"/><Relationship Id="rId5" Type="http://schemas.openxmlformats.org/officeDocument/2006/relationships/image" Target="../media/image10.png"/><Relationship Id="rId4" Type="http://schemas.openxmlformats.org/officeDocument/2006/relationships/image" Target="../media/image9.pn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elseite Hinter Cover">
    <p:spTree>
      <p:nvGrpSpPr>
        <p:cNvPr id="1" name=""/>
        <p:cNvGrpSpPr/>
        <p:nvPr/>
      </p:nvGrpSpPr>
      <p:grpSpPr>
        <a:xfrm>
          <a:off x="0" y="0"/>
          <a:ext cx="0" cy="0"/>
          <a:chOff x="0" y="0"/>
          <a:chExt cx="0" cy="0"/>
        </a:xfrm>
      </p:grpSpPr>
      <p:pic>
        <p:nvPicPr>
          <p:cNvPr id="4" name="Bild 4" descr="log_ictbbs_rgb_klein_1d.png"/>
          <p:cNvPicPr>
            <a:picLocks noChangeAspect="1"/>
          </p:cNvPicPr>
          <p:nvPr userDrawn="1"/>
        </p:nvPicPr>
        <p:blipFill>
          <a:blip r:embed="rId2"/>
          <a:srcRect/>
          <a:stretch>
            <a:fillRect/>
          </a:stretch>
        </p:blipFill>
        <p:spPr bwMode="auto">
          <a:xfrm>
            <a:off x="7175500" y="228600"/>
            <a:ext cx="1498600" cy="871538"/>
          </a:xfrm>
          <a:prstGeom prst="rect">
            <a:avLst/>
          </a:prstGeom>
          <a:noFill/>
          <a:ln w="9525">
            <a:noFill/>
            <a:miter lim="800000"/>
            <a:headEnd/>
            <a:tailEnd/>
          </a:ln>
        </p:spPr>
      </p:pic>
      <p:sp>
        <p:nvSpPr>
          <p:cNvPr id="2" name="Titel 1"/>
          <p:cNvSpPr>
            <a:spLocks noGrp="1"/>
          </p:cNvSpPr>
          <p:nvPr>
            <p:ph type="title"/>
          </p:nvPr>
        </p:nvSpPr>
        <p:spPr>
          <a:xfrm>
            <a:off x="449262" y="1714488"/>
            <a:ext cx="8224838" cy="1005403"/>
          </a:xfrm>
          <a:prstGeom prst="rect">
            <a:avLst/>
          </a:prstGeom>
        </p:spPr>
        <p:txBody>
          <a:bodyPr lIns="0" tIns="0" rIns="0" bIns="0">
            <a:spAutoFit/>
          </a:bodyPr>
          <a:lstStyle>
            <a:lvl1pPr algn="l">
              <a:lnSpc>
                <a:spcPct val="80000"/>
              </a:lnSpc>
              <a:spcAft>
                <a:spcPts val="0"/>
              </a:spcAft>
              <a:defRPr sz="4000" cap="none" baseline="0">
                <a:solidFill>
                  <a:schemeClr val="tx1"/>
                </a:solidFill>
                <a:latin typeface="Calibri"/>
                <a:cs typeface="Calibri"/>
              </a:defRPr>
            </a:lvl1pPr>
          </a:lstStyle>
          <a:p>
            <a:r>
              <a:rPr lang="de-DE" dirty="0" smtClean="0"/>
              <a:t>Titelmasterformat durch Klicken bearbeiten</a:t>
            </a:r>
            <a:endParaRPr lang="de-DE" dirty="0"/>
          </a:p>
        </p:txBody>
      </p:sp>
      <p:sp>
        <p:nvSpPr>
          <p:cNvPr id="3" name="Untertitel 2"/>
          <p:cNvSpPr>
            <a:spLocks noGrp="1"/>
          </p:cNvSpPr>
          <p:nvPr>
            <p:ph type="subTitle" idx="1"/>
          </p:nvPr>
        </p:nvSpPr>
        <p:spPr>
          <a:xfrm>
            <a:off x="449263" y="3429000"/>
            <a:ext cx="8226426" cy="338554"/>
          </a:xfrm>
          <a:prstGeom prst="rect">
            <a:avLst/>
          </a:prstGeom>
        </p:spPr>
        <p:txBody>
          <a:bodyPr lIns="0" tIns="0" rIns="0" bIns="0">
            <a:spAutoFit/>
          </a:bodyPr>
          <a:lstStyle>
            <a:lvl1pPr marL="0" indent="0" algn="l">
              <a:lnSpc>
                <a:spcPct val="90000"/>
              </a:lnSpc>
              <a:buNone/>
              <a:defRPr>
                <a:solidFill>
                  <a:srgbClr val="000000"/>
                </a:solidFill>
                <a:latin typeface="Calibri"/>
                <a:ea typeface="Verdana" pitchFamily="34" charset="0"/>
                <a:cs typeface="Calibri"/>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smtClean="0"/>
              <a:t>Formatvorlage des Untertitelmasters durch Klicken bearbeiten</a:t>
            </a:r>
            <a:endParaRPr lang="de-CH"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a:xfrm>
            <a:off x="449263" y="937445"/>
            <a:ext cx="8224837" cy="423193"/>
          </a:xfrm>
          <a:prstGeom prst="rect">
            <a:avLst/>
          </a:prstGeom>
        </p:spPr>
        <p:txBody>
          <a:bodyPr wrap="square" lIns="0" tIns="0" rIns="0" bIns="0">
            <a:spAutoFit/>
          </a:bodyPr>
          <a:lstStyle>
            <a:lvl1pPr>
              <a:lnSpc>
                <a:spcPct val="90000"/>
              </a:lnSpc>
              <a:defRPr sz="3000">
                <a:solidFill>
                  <a:srgbClr val="000000"/>
                </a:solidFill>
                <a:latin typeface="Calibri"/>
                <a:cs typeface="Calibri"/>
              </a:defRPr>
            </a:lvl1pPr>
          </a:lstStyle>
          <a:p>
            <a:r>
              <a:rPr lang="de-DE" dirty="0" smtClean="0"/>
              <a:t>Titelmasterformat durch Klicken bearbeiten</a:t>
            </a:r>
            <a:endParaRPr lang="de-CH" dirty="0"/>
          </a:p>
        </p:txBody>
      </p:sp>
      <p:sp>
        <p:nvSpPr>
          <p:cNvPr id="4" name="Inhaltsplatzhalter 2"/>
          <p:cNvSpPr>
            <a:spLocks noGrp="1"/>
          </p:cNvSpPr>
          <p:nvPr>
            <p:ph idx="1"/>
          </p:nvPr>
        </p:nvSpPr>
        <p:spPr>
          <a:xfrm>
            <a:off x="449263" y="1628774"/>
            <a:ext cx="8224837" cy="4608513"/>
          </a:xfrm>
          <a:prstGeom prst="rect">
            <a:avLst/>
          </a:prstGeom>
        </p:spPr>
        <p:txBody>
          <a:bodyPr lIns="0" tIns="0" rIns="0" bIns="0"/>
          <a:lstStyle>
            <a:lvl1pPr marL="216000" indent="-216000">
              <a:lnSpc>
                <a:spcPct val="90000"/>
              </a:lnSpc>
              <a:spcBef>
                <a:spcPts val="500"/>
              </a:spcBef>
              <a:buClrTx/>
              <a:buSzPct val="70000"/>
              <a:buFont typeface="Wingdings" charset="2"/>
              <a:buChar char="§"/>
              <a:defRPr sz="2400">
                <a:latin typeface="Calibri"/>
                <a:ea typeface="Verdana" pitchFamily="34" charset="0"/>
                <a:cs typeface="Calibri"/>
              </a:defRPr>
            </a:lvl1pPr>
            <a:lvl2pPr marL="576000" indent="-180000">
              <a:lnSpc>
                <a:spcPct val="90000"/>
              </a:lnSpc>
              <a:spcBef>
                <a:spcPts val="480"/>
              </a:spcBef>
              <a:buClrTx/>
              <a:buSzPct val="70000"/>
              <a:buFont typeface="Wingdings" charset="2"/>
              <a:buChar char="§"/>
              <a:defRPr sz="2000">
                <a:latin typeface="Calibri"/>
                <a:ea typeface="Verdana" pitchFamily="34" charset="0"/>
                <a:cs typeface="Calibri"/>
              </a:defRPr>
            </a:lvl2pPr>
            <a:lvl3pPr marL="936000" indent="-144000">
              <a:lnSpc>
                <a:spcPct val="90000"/>
              </a:lnSpc>
              <a:buClrTx/>
              <a:buSzPct val="70000"/>
              <a:buFont typeface="Wingdings" charset="2"/>
              <a:buChar char="§"/>
              <a:defRPr sz="1600" baseline="0">
                <a:latin typeface="+mn-lt"/>
                <a:ea typeface="Verdana" pitchFamily="34" charset="0"/>
                <a:cs typeface="Verdana" pitchFamily="34" charset="0"/>
              </a:defRPr>
            </a:lvl3pPr>
            <a:lvl4pPr>
              <a:buClrTx/>
              <a:buFont typeface="Arial" pitchFamily="34" charset="0"/>
              <a:buNone/>
              <a:defRPr sz="1400">
                <a:latin typeface="Verdana" pitchFamily="34" charset="0"/>
                <a:ea typeface="Verdana" pitchFamily="34" charset="0"/>
                <a:cs typeface="Verdana" pitchFamily="34" charset="0"/>
              </a:defRPr>
            </a:lvl4pPr>
            <a:lvl5pPr>
              <a:buClrTx/>
              <a:buFont typeface="Arial" pitchFamily="34" charset="0"/>
              <a:buChar char="•"/>
              <a:defRPr sz="1400">
                <a:latin typeface="Verdana" pitchFamily="34" charset="0"/>
                <a:ea typeface="Verdana" pitchFamily="34" charset="0"/>
                <a:cs typeface="Verdana" pitchFamily="34" charset="0"/>
              </a:defRPr>
            </a:lvl5pPr>
            <a:lvl6pPr>
              <a:buClrTx/>
              <a:buFont typeface="Arial" pitchFamily="34" charset="0"/>
              <a:buChar char="•"/>
              <a:defRPr sz="1400">
                <a:latin typeface="Verdana" pitchFamily="34" charset="0"/>
                <a:ea typeface="Verdana" pitchFamily="34" charset="0"/>
                <a:cs typeface="Verdana" pitchFamily="34" charset="0"/>
              </a:defRPr>
            </a:lvl6pPr>
            <a:lvl7pPr>
              <a:buClrTx/>
              <a:buFont typeface="Arial" pitchFamily="34" charset="0"/>
              <a:buChar char="•"/>
              <a:defRPr sz="1400">
                <a:latin typeface="Verdana" pitchFamily="34" charset="0"/>
                <a:ea typeface="Verdana" pitchFamily="34" charset="0"/>
                <a:cs typeface="Verdana" pitchFamily="34" charset="0"/>
              </a:defRPr>
            </a:lvl7pPr>
            <a:lvl8pPr>
              <a:defRPr sz="1400">
                <a:latin typeface="Verdana" pitchFamily="34" charset="0"/>
                <a:ea typeface="Verdana" pitchFamily="34" charset="0"/>
                <a:cs typeface="Verdana" pitchFamily="34" charset="0"/>
              </a:defRPr>
            </a:lvl8pPr>
            <a:lvl9pPr>
              <a:buClrTx/>
              <a:buFont typeface="Arial" pitchFamily="34" charset="0"/>
              <a:buNone/>
              <a:defRPr sz="1400" baseline="0">
                <a:latin typeface="Verdana" pitchFamily="34" charset="0"/>
                <a:ea typeface="Verdana" pitchFamily="34" charset="0"/>
                <a:cs typeface="Verdana" pitchFamily="34" charset="0"/>
              </a:defRPr>
            </a:lvl9pPr>
          </a:lstStyle>
          <a:p>
            <a:pPr lvl="0"/>
            <a:r>
              <a:rPr lang="de-CH" dirty="0" smtClean="0"/>
              <a:t>Mastertextformat bearbeiten</a:t>
            </a:r>
          </a:p>
          <a:p>
            <a:pPr lvl="1"/>
            <a:r>
              <a:rPr lang="de-CH" dirty="0" smtClean="0"/>
              <a:t>Zweite Ebene</a:t>
            </a:r>
          </a:p>
          <a:p>
            <a:pPr lvl="2"/>
            <a:r>
              <a:rPr lang="de-CH" dirty="0" smtClean="0"/>
              <a:t>Dritte Ebene</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a:xfrm>
            <a:off x="449262" y="936000"/>
            <a:ext cx="8224838" cy="423193"/>
          </a:xfrm>
          <a:prstGeom prst="rect">
            <a:avLst/>
          </a:prstGeom>
        </p:spPr>
        <p:txBody>
          <a:bodyPr wrap="square" lIns="0" tIns="0" rIns="0" bIns="0">
            <a:spAutoFit/>
          </a:bodyPr>
          <a:lstStyle>
            <a:lvl1pPr>
              <a:lnSpc>
                <a:spcPct val="90000"/>
              </a:lnSpc>
              <a:defRPr sz="3000" b="1">
                <a:solidFill>
                  <a:srgbClr val="000000"/>
                </a:solidFill>
                <a:latin typeface="Calibri"/>
                <a:cs typeface="Calibri"/>
              </a:defRPr>
            </a:lvl1pPr>
          </a:lstStyle>
          <a:p>
            <a:r>
              <a:rPr lang="de-DE" dirty="0" smtClean="0"/>
              <a:t>Titelmasterformat durch Klicken bearbeiten</a:t>
            </a:r>
            <a:endParaRPr lang="de-CH" dirty="0"/>
          </a:p>
        </p:txBody>
      </p:sp>
      <p:sp>
        <p:nvSpPr>
          <p:cNvPr id="9" name="Inhaltsplatzhalter 2"/>
          <p:cNvSpPr>
            <a:spLocks noGrp="1"/>
          </p:cNvSpPr>
          <p:nvPr>
            <p:ph idx="1"/>
          </p:nvPr>
        </p:nvSpPr>
        <p:spPr>
          <a:xfrm>
            <a:off x="457200" y="1628774"/>
            <a:ext cx="4043362" cy="4608513"/>
          </a:xfrm>
          <a:prstGeom prst="rect">
            <a:avLst/>
          </a:prstGeom>
        </p:spPr>
        <p:txBody>
          <a:bodyPr lIns="0" tIns="0" rIns="0" bIns="0"/>
          <a:lstStyle>
            <a:lvl1pPr marL="216000" indent="-216000">
              <a:lnSpc>
                <a:spcPct val="90000"/>
              </a:lnSpc>
              <a:spcBef>
                <a:spcPts val="500"/>
              </a:spcBef>
              <a:buClrTx/>
              <a:buSzPct val="70000"/>
              <a:buFont typeface="Wingdings" charset="2"/>
              <a:buChar char="§"/>
              <a:defRPr sz="2400">
                <a:solidFill>
                  <a:srgbClr val="000000"/>
                </a:solidFill>
                <a:latin typeface="Calibri"/>
                <a:ea typeface="Verdana" pitchFamily="34" charset="0"/>
                <a:cs typeface="Calibri"/>
              </a:defRPr>
            </a:lvl1pPr>
            <a:lvl2pPr marL="576000" indent="-180000">
              <a:lnSpc>
                <a:spcPct val="90000"/>
              </a:lnSpc>
              <a:buClrTx/>
              <a:buSzPct val="70000"/>
              <a:buFont typeface="Wingdings" charset="2"/>
              <a:buChar char="§"/>
              <a:defRPr sz="2000">
                <a:latin typeface="Calibri"/>
                <a:ea typeface="Verdana" pitchFamily="34" charset="0"/>
                <a:cs typeface="Calibri"/>
              </a:defRPr>
            </a:lvl2pPr>
            <a:lvl3pPr marL="936000" indent="-144000">
              <a:lnSpc>
                <a:spcPct val="90000"/>
              </a:lnSpc>
              <a:buClrTx/>
              <a:buSzPct val="70000"/>
              <a:buFont typeface="Wingdings" charset="2"/>
              <a:buChar char="§"/>
              <a:defRPr sz="1600">
                <a:latin typeface="Calibri"/>
                <a:ea typeface="Verdana" pitchFamily="34" charset="0"/>
                <a:cs typeface="Calibri"/>
              </a:defRPr>
            </a:lvl3pPr>
            <a:lvl4pPr>
              <a:buClrTx/>
              <a:buFont typeface="Arial" pitchFamily="34" charset="0"/>
              <a:buChar char="•"/>
              <a:defRPr sz="1400">
                <a:latin typeface="Verdana" pitchFamily="34" charset="0"/>
                <a:ea typeface="Verdana" pitchFamily="34" charset="0"/>
                <a:cs typeface="Verdana" pitchFamily="34" charset="0"/>
              </a:defRPr>
            </a:lvl4pPr>
            <a:lvl5pPr>
              <a:buClrTx/>
              <a:buFont typeface="Arial" pitchFamily="34" charset="0"/>
              <a:buChar char="•"/>
              <a:defRPr sz="1400">
                <a:latin typeface="Verdana" pitchFamily="34" charset="0"/>
                <a:ea typeface="Verdana" pitchFamily="34" charset="0"/>
                <a:cs typeface="Verdana" pitchFamily="34" charset="0"/>
              </a:defRPr>
            </a:lvl5pPr>
            <a:lvl6pPr>
              <a:buClrTx/>
              <a:buFont typeface="Arial" pitchFamily="34" charset="0"/>
              <a:buChar char="•"/>
              <a:defRPr sz="1400">
                <a:latin typeface="Verdana" pitchFamily="34" charset="0"/>
                <a:ea typeface="Verdana" pitchFamily="34" charset="0"/>
                <a:cs typeface="Verdana" pitchFamily="34" charset="0"/>
              </a:defRPr>
            </a:lvl6pPr>
            <a:lvl7pPr>
              <a:buClrTx/>
              <a:buFont typeface="Arial" pitchFamily="34" charset="0"/>
              <a:buChar char="•"/>
              <a:defRPr sz="1400">
                <a:latin typeface="Verdana" pitchFamily="34" charset="0"/>
                <a:ea typeface="Verdana" pitchFamily="34" charset="0"/>
                <a:cs typeface="Verdana" pitchFamily="34" charset="0"/>
              </a:defRPr>
            </a:lvl7pPr>
            <a:lvl8pPr>
              <a:defRPr sz="1400">
                <a:latin typeface="Verdana" pitchFamily="34" charset="0"/>
                <a:ea typeface="Verdana" pitchFamily="34" charset="0"/>
                <a:cs typeface="Verdana" pitchFamily="34" charset="0"/>
              </a:defRPr>
            </a:lvl8pPr>
            <a:lvl9pPr>
              <a:buClrTx/>
              <a:buFont typeface="Arial" pitchFamily="34" charset="0"/>
              <a:buNone/>
              <a:defRPr sz="1400">
                <a:latin typeface="Verdana" pitchFamily="34" charset="0"/>
                <a:ea typeface="Verdana" pitchFamily="34" charset="0"/>
                <a:cs typeface="Verdana" pitchFamily="34" charset="0"/>
              </a:defRPr>
            </a:lvl9pPr>
          </a:lstStyle>
          <a:p>
            <a:pPr lvl="0"/>
            <a:r>
              <a:rPr lang="de-CH" dirty="0" smtClean="0"/>
              <a:t>Mastertextformat bearbeiten</a:t>
            </a:r>
          </a:p>
          <a:p>
            <a:pPr lvl="1"/>
            <a:r>
              <a:rPr lang="de-CH" dirty="0" smtClean="0"/>
              <a:t>Zweite Ebene</a:t>
            </a:r>
          </a:p>
          <a:p>
            <a:pPr lvl="2"/>
            <a:r>
              <a:rPr lang="de-CH" dirty="0" smtClean="0"/>
              <a:t>Dritte Ebene</a:t>
            </a:r>
          </a:p>
        </p:txBody>
      </p:sp>
      <p:sp>
        <p:nvSpPr>
          <p:cNvPr id="10" name="Inhaltsplatzhalter 2"/>
          <p:cNvSpPr>
            <a:spLocks noGrp="1"/>
          </p:cNvSpPr>
          <p:nvPr>
            <p:ph idx="10"/>
          </p:nvPr>
        </p:nvSpPr>
        <p:spPr>
          <a:xfrm>
            <a:off x="4632326" y="1628775"/>
            <a:ext cx="4043362" cy="4608513"/>
          </a:xfrm>
          <a:prstGeom prst="rect">
            <a:avLst/>
          </a:prstGeom>
        </p:spPr>
        <p:txBody>
          <a:bodyPr lIns="0" tIns="0" rIns="0" bIns="0"/>
          <a:lstStyle>
            <a:lvl1pPr marL="288000" indent="-288000">
              <a:lnSpc>
                <a:spcPct val="90000"/>
              </a:lnSpc>
              <a:spcBef>
                <a:spcPts val="500"/>
              </a:spcBef>
              <a:buClrTx/>
              <a:buSzPct val="70000"/>
              <a:buFont typeface="Wingdings" charset="2"/>
              <a:buChar char="§"/>
              <a:defRPr sz="2400">
                <a:latin typeface="Calibri"/>
                <a:ea typeface="Verdana" pitchFamily="34" charset="0"/>
                <a:cs typeface="Calibri"/>
              </a:defRPr>
            </a:lvl1pPr>
            <a:lvl2pPr marL="576000" indent="-180000">
              <a:lnSpc>
                <a:spcPct val="90000"/>
              </a:lnSpc>
              <a:buClrTx/>
              <a:buSzPct val="70000"/>
              <a:buFont typeface="Wingdings" charset="2"/>
              <a:buChar char="§"/>
              <a:defRPr sz="2000" baseline="0">
                <a:latin typeface="+mj-lt"/>
                <a:ea typeface="Verdana" pitchFamily="34" charset="0"/>
                <a:cs typeface="Verdana" pitchFamily="34" charset="0"/>
              </a:defRPr>
            </a:lvl2pPr>
            <a:lvl3pPr marL="936000" indent="-144000">
              <a:lnSpc>
                <a:spcPct val="90000"/>
              </a:lnSpc>
              <a:buClrTx/>
              <a:buSzPct val="70000"/>
              <a:buFont typeface="Wingdings" charset="2"/>
              <a:buChar char="§"/>
              <a:defRPr sz="1600" baseline="0">
                <a:latin typeface="+mn-lt"/>
                <a:ea typeface="Verdana" pitchFamily="34" charset="0"/>
                <a:cs typeface="Verdana" pitchFamily="34" charset="0"/>
              </a:defRPr>
            </a:lvl3pPr>
            <a:lvl4pPr>
              <a:buClrTx/>
              <a:buFont typeface="Arial" pitchFamily="34" charset="0"/>
              <a:buNone/>
              <a:defRPr sz="1400">
                <a:latin typeface="Verdana" pitchFamily="34" charset="0"/>
                <a:ea typeface="Verdana" pitchFamily="34" charset="0"/>
                <a:cs typeface="Verdana" pitchFamily="34" charset="0"/>
              </a:defRPr>
            </a:lvl4pPr>
            <a:lvl5pPr>
              <a:buClrTx/>
              <a:buFont typeface="Arial" pitchFamily="34" charset="0"/>
              <a:buChar char="•"/>
              <a:defRPr sz="1400">
                <a:latin typeface="Verdana" pitchFamily="34" charset="0"/>
                <a:ea typeface="Verdana" pitchFamily="34" charset="0"/>
                <a:cs typeface="Verdana" pitchFamily="34" charset="0"/>
              </a:defRPr>
            </a:lvl5pPr>
            <a:lvl6pPr>
              <a:buClrTx/>
              <a:buFont typeface="Arial" pitchFamily="34" charset="0"/>
              <a:buChar char="•"/>
              <a:defRPr sz="1400">
                <a:latin typeface="Verdana" pitchFamily="34" charset="0"/>
                <a:ea typeface="Verdana" pitchFamily="34" charset="0"/>
                <a:cs typeface="Verdana" pitchFamily="34" charset="0"/>
              </a:defRPr>
            </a:lvl6pPr>
            <a:lvl7pPr>
              <a:buClrTx/>
              <a:buFont typeface="Arial" pitchFamily="34" charset="0"/>
              <a:buChar char="•"/>
              <a:defRPr sz="1400">
                <a:latin typeface="Verdana" pitchFamily="34" charset="0"/>
                <a:ea typeface="Verdana" pitchFamily="34" charset="0"/>
                <a:cs typeface="Verdana" pitchFamily="34" charset="0"/>
              </a:defRPr>
            </a:lvl7pPr>
            <a:lvl8pPr>
              <a:defRPr sz="1400">
                <a:latin typeface="Verdana" pitchFamily="34" charset="0"/>
                <a:ea typeface="Verdana" pitchFamily="34" charset="0"/>
                <a:cs typeface="Verdana" pitchFamily="34" charset="0"/>
              </a:defRPr>
            </a:lvl8pPr>
            <a:lvl9pPr>
              <a:buClrTx/>
              <a:buFont typeface="Arial" pitchFamily="34" charset="0"/>
              <a:buNone/>
              <a:defRPr sz="1400">
                <a:latin typeface="Verdana" pitchFamily="34" charset="0"/>
                <a:ea typeface="Verdana" pitchFamily="34" charset="0"/>
                <a:cs typeface="Verdana" pitchFamily="34" charset="0"/>
              </a:defRPr>
            </a:lvl9pPr>
          </a:lstStyle>
          <a:p>
            <a:pPr lvl="0"/>
            <a:r>
              <a:rPr lang="de-CH" dirty="0" smtClean="0"/>
              <a:t>Mastertextformat bearbeiten</a:t>
            </a:r>
          </a:p>
          <a:p>
            <a:pPr lvl="1"/>
            <a:r>
              <a:rPr lang="de-CH" dirty="0" smtClean="0"/>
              <a:t>Zweite Ebene</a:t>
            </a:r>
          </a:p>
          <a:p>
            <a:pPr lvl="2"/>
            <a:r>
              <a:rPr lang="de-CH" dirty="0" smtClean="0"/>
              <a:t>Dritte Ebene</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Nur Titel">
    <p:spTree>
      <p:nvGrpSpPr>
        <p:cNvPr id="1" name=""/>
        <p:cNvGrpSpPr/>
        <p:nvPr/>
      </p:nvGrpSpPr>
      <p:grpSpPr>
        <a:xfrm>
          <a:off x="0" y="0"/>
          <a:ext cx="0" cy="0"/>
          <a:chOff x="0" y="0"/>
          <a:chExt cx="0" cy="0"/>
        </a:xfrm>
      </p:grpSpPr>
      <p:sp>
        <p:nvSpPr>
          <p:cNvPr id="2" name="Titel 1"/>
          <p:cNvSpPr>
            <a:spLocks noGrp="1"/>
          </p:cNvSpPr>
          <p:nvPr>
            <p:ph type="title"/>
          </p:nvPr>
        </p:nvSpPr>
        <p:spPr>
          <a:xfrm>
            <a:off x="457200" y="936000"/>
            <a:ext cx="8216900" cy="423193"/>
          </a:xfrm>
          <a:prstGeom prst="rect">
            <a:avLst/>
          </a:prstGeom>
        </p:spPr>
        <p:txBody>
          <a:bodyPr wrap="square" lIns="0" tIns="0" rIns="0" bIns="0">
            <a:spAutoFit/>
          </a:bodyPr>
          <a:lstStyle>
            <a:lvl1pPr>
              <a:lnSpc>
                <a:spcPct val="90000"/>
              </a:lnSpc>
              <a:defRPr sz="3000">
                <a:solidFill>
                  <a:srgbClr val="000000"/>
                </a:solidFill>
                <a:latin typeface="Calibri"/>
                <a:cs typeface="Calibri"/>
              </a:defRPr>
            </a:lvl1pPr>
          </a:lstStyle>
          <a:p>
            <a:r>
              <a:rPr lang="de-CH" dirty="0" smtClean="0"/>
              <a:t>Mastertitelformat bearbeiten</a:t>
            </a:r>
            <a:endParaRPr lang="de-CH"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68313" y="936000"/>
            <a:ext cx="3008313" cy="1000132"/>
          </a:xfrm>
          <a:prstGeom prst="rect">
            <a:avLst/>
          </a:prstGeom>
        </p:spPr>
        <p:txBody>
          <a:bodyPr lIns="0" tIns="0" rIns="0" bIns="0" anchor="t"/>
          <a:lstStyle>
            <a:lvl1pPr algn="l">
              <a:lnSpc>
                <a:spcPct val="90000"/>
              </a:lnSpc>
              <a:defRPr sz="3000" b="1">
                <a:solidFill>
                  <a:srgbClr val="000000"/>
                </a:solidFill>
                <a:latin typeface="Calibri"/>
                <a:cs typeface="Calibri"/>
              </a:defRPr>
            </a:lvl1pPr>
          </a:lstStyle>
          <a:p>
            <a:r>
              <a:rPr lang="de-DE" dirty="0" smtClean="0"/>
              <a:t>Titelmasterformat durch Klicken bearbeiten</a:t>
            </a:r>
            <a:endParaRPr lang="de-CH" dirty="0"/>
          </a:p>
        </p:txBody>
      </p:sp>
      <p:sp>
        <p:nvSpPr>
          <p:cNvPr id="3" name="Inhaltsplatzhalter 2"/>
          <p:cNvSpPr>
            <a:spLocks noGrp="1"/>
          </p:cNvSpPr>
          <p:nvPr>
            <p:ph idx="1"/>
          </p:nvPr>
        </p:nvSpPr>
        <p:spPr>
          <a:xfrm>
            <a:off x="3575050" y="981075"/>
            <a:ext cx="5100638" cy="5089545"/>
          </a:xfrm>
          <a:prstGeom prst="rect">
            <a:avLst/>
          </a:prstGeom>
        </p:spPr>
        <p:txBody>
          <a:bodyPr lIns="0" tIns="0" rIns="0" bIns="0"/>
          <a:lstStyle>
            <a:lvl1pPr marL="216000" indent="-216000">
              <a:lnSpc>
                <a:spcPct val="90000"/>
              </a:lnSpc>
              <a:spcBef>
                <a:spcPts val="500"/>
              </a:spcBef>
              <a:buClrTx/>
              <a:buSzPct val="70000"/>
              <a:buFont typeface="Wingdings" charset="2"/>
              <a:buChar char="§"/>
              <a:defRPr sz="2400">
                <a:latin typeface="Calibri"/>
                <a:ea typeface="Verdana" pitchFamily="34" charset="0"/>
                <a:cs typeface="Calibri"/>
              </a:defRPr>
            </a:lvl1pPr>
            <a:lvl2pPr marL="576000" indent="-180000">
              <a:lnSpc>
                <a:spcPct val="90000"/>
              </a:lnSpc>
              <a:buClrTx/>
              <a:buSzPct val="70000"/>
              <a:buFont typeface="Wingdings" charset="2"/>
              <a:buChar char="§"/>
              <a:defRPr sz="2000" baseline="0">
                <a:latin typeface="+mn-lt"/>
              </a:defRPr>
            </a:lvl2pPr>
            <a:lvl3pPr marL="936000" indent="-144000">
              <a:lnSpc>
                <a:spcPct val="90000"/>
              </a:lnSpc>
              <a:buClrTx/>
              <a:buSzPct val="70000"/>
              <a:buFont typeface="Wingdings" charset="2"/>
              <a:buChar char="§"/>
              <a:defRPr sz="1600" baseline="0">
                <a:latin typeface="+mn-lt"/>
              </a:defRPr>
            </a:lvl3pPr>
            <a:lvl4pPr>
              <a:buClrTx/>
              <a:buFont typeface="Arial" pitchFamily="34" charset="0"/>
              <a:buChar char="•"/>
              <a:defRPr sz="1400"/>
            </a:lvl4pPr>
            <a:lvl5pPr>
              <a:buClrTx/>
              <a:buFont typeface="Arial" pitchFamily="34" charset="0"/>
              <a:buChar char="•"/>
              <a:defRPr sz="1400">
                <a:latin typeface="Verdana" pitchFamily="34" charset="0"/>
                <a:ea typeface="Verdana" pitchFamily="34" charset="0"/>
                <a:cs typeface="Verdana" pitchFamily="34" charset="0"/>
              </a:defRPr>
            </a:lvl5pPr>
            <a:lvl6pPr>
              <a:defRPr sz="1400">
                <a:latin typeface="Verdana" pitchFamily="34" charset="0"/>
                <a:ea typeface="Verdana" pitchFamily="34" charset="0"/>
                <a:cs typeface="Verdana" pitchFamily="34" charset="0"/>
              </a:defRPr>
            </a:lvl6pPr>
            <a:lvl7pPr>
              <a:buClrTx/>
              <a:buFont typeface="Arial" pitchFamily="34" charset="0"/>
              <a:buChar char="•"/>
              <a:defRPr sz="1400">
                <a:latin typeface="Verdana" pitchFamily="34" charset="0"/>
                <a:ea typeface="Verdana" pitchFamily="34" charset="0"/>
                <a:cs typeface="Verdana" pitchFamily="34" charset="0"/>
              </a:defRPr>
            </a:lvl7pPr>
            <a:lvl8pPr>
              <a:defRPr sz="1400">
                <a:latin typeface="Verdana" pitchFamily="34" charset="0"/>
                <a:ea typeface="Verdana" pitchFamily="34" charset="0"/>
                <a:cs typeface="Verdana" pitchFamily="34" charset="0"/>
              </a:defRPr>
            </a:lvl8pPr>
            <a:lvl9pPr>
              <a:defRPr sz="1400">
                <a:latin typeface="Verdana" pitchFamily="34" charset="0"/>
                <a:ea typeface="Verdana" pitchFamily="34" charset="0"/>
                <a:cs typeface="Verdana" pitchFamily="34" charset="0"/>
              </a:defRPr>
            </a:lvl9pPr>
          </a:lstStyle>
          <a:p>
            <a:pPr lvl="0"/>
            <a:r>
              <a:rPr lang="de-CH" dirty="0" smtClean="0"/>
              <a:t>Mastertextformat bearbeiten</a:t>
            </a:r>
          </a:p>
          <a:p>
            <a:pPr lvl="1"/>
            <a:r>
              <a:rPr lang="de-CH" dirty="0" smtClean="0"/>
              <a:t>Zweite Ebene</a:t>
            </a:r>
          </a:p>
          <a:p>
            <a:pPr lvl="2"/>
            <a:r>
              <a:rPr lang="de-CH" dirty="0" smtClean="0"/>
              <a:t>Dritte Ebene</a:t>
            </a:r>
          </a:p>
        </p:txBody>
      </p:sp>
      <p:sp>
        <p:nvSpPr>
          <p:cNvPr id="4" name="Textplatzhalter 3"/>
          <p:cNvSpPr>
            <a:spLocks noGrp="1"/>
          </p:cNvSpPr>
          <p:nvPr>
            <p:ph type="body" sz="half" idx="2"/>
          </p:nvPr>
        </p:nvSpPr>
        <p:spPr>
          <a:xfrm>
            <a:off x="457200" y="2743200"/>
            <a:ext cx="3008313" cy="3327421"/>
          </a:xfrm>
          <a:prstGeom prst="rect">
            <a:avLst/>
          </a:prstGeom>
        </p:spPr>
        <p:txBody>
          <a:bodyPr lIns="0" tIns="0" rIns="0" bIns="0"/>
          <a:lstStyle>
            <a:lvl1pPr marL="0" indent="0">
              <a:lnSpc>
                <a:spcPct val="90000"/>
              </a:lnSpc>
              <a:buClrTx/>
              <a:buFontTx/>
              <a:buNone/>
              <a:defRPr sz="2000">
                <a:latin typeface="Calibri"/>
                <a:ea typeface="Verdana" pitchFamily="34" charset="0"/>
                <a:cs typeface="Calibri"/>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dirty="0" smtClean="0"/>
              <a:t>Textmasterformate durch Klicken bearbeiten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699020"/>
            <a:ext cx="5486400" cy="838691"/>
          </a:xfrm>
          <a:prstGeom prst="rect">
            <a:avLst/>
          </a:prstGeom>
        </p:spPr>
        <p:txBody>
          <a:bodyPr lIns="0" tIns="0" rIns="0" bIns="0" anchor="t">
            <a:spAutoFit/>
          </a:bodyPr>
          <a:lstStyle>
            <a:lvl1pPr algn="l">
              <a:lnSpc>
                <a:spcPct val="90000"/>
              </a:lnSpc>
              <a:defRPr sz="3000" b="1">
                <a:solidFill>
                  <a:srgbClr val="000000"/>
                </a:solidFill>
                <a:latin typeface="Calibri"/>
                <a:cs typeface="Calibri"/>
              </a:defRPr>
            </a:lvl1pPr>
          </a:lstStyle>
          <a:p>
            <a:r>
              <a:rPr lang="de-DE" dirty="0" smtClean="0"/>
              <a:t>Titelmasterformat durch Klicken bearbeiten</a:t>
            </a:r>
            <a:endParaRPr lang="de-CH" dirty="0"/>
          </a:p>
        </p:txBody>
      </p:sp>
      <p:sp>
        <p:nvSpPr>
          <p:cNvPr id="3" name="Bildplatzhalter 2"/>
          <p:cNvSpPr>
            <a:spLocks noGrp="1"/>
          </p:cNvSpPr>
          <p:nvPr>
            <p:ph type="pic" idx="1"/>
          </p:nvPr>
        </p:nvSpPr>
        <p:spPr>
          <a:xfrm>
            <a:off x="1792288" y="981075"/>
            <a:ext cx="5486400" cy="3644919"/>
          </a:xfrm>
          <a:prstGeom prst="rect">
            <a:avLst/>
          </a:prstGeom>
        </p:spPr>
        <p:txBody>
          <a:bodyPr/>
          <a:lstStyle>
            <a:lvl1pPr marL="0" indent="0">
              <a:lnSpc>
                <a:spcPts val="3500"/>
              </a:lnSpc>
              <a:spcBef>
                <a:spcPts val="0"/>
              </a:spcBef>
              <a:buNone/>
              <a:defRPr sz="3000">
                <a:latin typeface="Calibri"/>
                <a:cs typeface="Calibri"/>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de-DE" noProof="0" dirty="0" smtClean="0"/>
              <a:t>Bild durch Klicken auf Symbol hinzufügen</a:t>
            </a:r>
            <a:endParaRPr lang="de-CH" noProof="0" dirty="0"/>
          </a:p>
        </p:txBody>
      </p:sp>
      <p:sp>
        <p:nvSpPr>
          <p:cNvPr id="4" name="Textplatzhalter 3"/>
          <p:cNvSpPr>
            <a:spLocks noGrp="1"/>
          </p:cNvSpPr>
          <p:nvPr>
            <p:ph type="body" sz="half" idx="2"/>
          </p:nvPr>
        </p:nvSpPr>
        <p:spPr>
          <a:xfrm>
            <a:off x="1792288" y="5356239"/>
            <a:ext cx="5486400" cy="881049"/>
          </a:xfrm>
          <a:prstGeom prst="rect">
            <a:avLst/>
          </a:prstGeom>
        </p:spPr>
        <p:txBody>
          <a:bodyPr lIns="0" tIns="0" rIns="0" bIns="0"/>
          <a:lstStyle>
            <a:lvl1pPr marL="0" indent="0">
              <a:lnSpc>
                <a:spcPct val="90000"/>
              </a:lnSpc>
              <a:buNone/>
              <a:defRPr sz="1600">
                <a:latin typeface="Calibri"/>
                <a:ea typeface="Verdana" pitchFamily="34" charset="0"/>
                <a:cs typeface="Calibri"/>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dirty="0" smtClean="0"/>
              <a:t>Textmasterformate durch Klicken bearbeiten</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Leer">
    <p:spTree>
      <p:nvGrpSpPr>
        <p:cNvPr id="1" name=""/>
        <p:cNvGrpSpPr/>
        <p:nvPr/>
      </p:nvGrpSpPr>
      <p:grpSpPr>
        <a:xfrm>
          <a:off x="0" y="0"/>
          <a:ext cx="0" cy="0"/>
          <a:chOff x="0" y="0"/>
          <a:chExt cx="0" cy="0"/>
        </a:xfrm>
      </p:grpSpPr>
      <p:sp>
        <p:nvSpPr>
          <p:cNvPr id="2" name="Rectangle 10"/>
          <p:cNvSpPr>
            <a:spLocks noGrp="1" noChangeArrowheads="1"/>
          </p:cNvSpPr>
          <p:nvPr>
            <p:ph type="ftr" sz="quarter" idx="10"/>
          </p:nvPr>
        </p:nvSpPr>
        <p:spPr>
          <a:xfrm>
            <a:off x="373063" y="6451600"/>
            <a:ext cx="2895600" cy="214313"/>
          </a:xfrm>
          <a:prstGeom prst="rect">
            <a:avLst/>
          </a:prstGeom>
        </p:spPr>
        <p:txBody>
          <a:bodyPr/>
          <a:lstStyle>
            <a:lvl1pPr>
              <a:defRPr/>
            </a:lvl1pPr>
          </a:lstStyle>
          <a:p>
            <a:pPr>
              <a:defRPr/>
            </a:pPr>
            <a:endParaRPr lang="de-CH"/>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title" preserve="1">
  <p:cSld name="Titelfolie">
    <p:spTree>
      <p:nvGrpSpPr>
        <p:cNvPr id="1" name=""/>
        <p:cNvGrpSpPr/>
        <p:nvPr/>
      </p:nvGrpSpPr>
      <p:grpSpPr>
        <a:xfrm>
          <a:off x="0" y="0"/>
          <a:ext cx="0" cy="0"/>
          <a:chOff x="0" y="0"/>
          <a:chExt cx="0" cy="0"/>
        </a:xfrm>
      </p:grpSpPr>
      <p:sp>
        <p:nvSpPr>
          <p:cNvPr id="4" name="Rectangle 23"/>
          <p:cNvSpPr>
            <a:spLocks noChangeArrowheads="1"/>
          </p:cNvSpPr>
          <p:nvPr userDrawn="1"/>
        </p:nvSpPr>
        <p:spPr bwMode="auto">
          <a:xfrm>
            <a:off x="371475" y="293688"/>
            <a:ext cx="8391525" cy="1439862"/>
          </a:xfrm>
          <a:prstGeom prst="rect">
            <a:avLst/>
          </a:prstGeom>
          <a:noFill/>
          <a:ln w="9525">
            <a:noFill/>
            <a:miter lim="800000"/>
            <a:headEnd/>
            <a:tailEnd/>
          </a:ln>
          <a:effectLst/>
        </p:spPr>
        <p:txBody>
          <a:bodyPr lIns="0" tIns="0" rIns="0" bIns="0"/>
          <a:lstStyle/>
          <a:p>
            <a:pPr>
              <a:lnSpc>
                <a:spcPts val="5000"/>
              </a:lnSpc>
              <a:defRPr/>
            </a:pPr>
            <a:endParaRPr lang="de-DE" sz="4000">
              <a:solidFill>
                <a:srgbClr val="1966CC"/>
              </a:solidFill>
              <a:cs typeface="Arial" pitchFamily="34" charset="0"/>
            </a:endParaRPr>
          </a:p>
        </p:txBody>
      </p:sp>
      <p:pic>
        <p:nvPicPr>
          <p:cNvPr id="5" name="Picture 26" descr="logo_stzh_OIZ_sw_pos_6"/>
          <p:cNvPicPr>
            <a:picLocks noChangeAspect="1" noChangeArrowheads="1"/>
          </p:cNvPicPr>
          <p:nvPr userDrawn="1"/>
        </p:nvPicPr>
        <p:blipFill>
          <a:blip r:embed="rId2"/>
          <a:srcRect/>
          <a:stretch>
            <a:fillRect/>
          </a:stretch>
        </p:blipFill>
        <p:spPr bwMode="auto">
          <a:xfrm>
            <a:off x="381000" y="5991225"/>
            <a:ext cx="3638550" cy="485775"/>
          </a:xfrm>
          <a:prstGeom prst="rect">
            <a:avLst/>
          </a:prstGeom>
          <a:noFill/>
          <a:ln w="9525">
            <a:noFill/>
            <a:miter lim="800000"/>
            <a:headEnd/>
            <a:tailEnd/>
          </a:ln>
        </p:spPr>
      </p:pic>
      <p:sp>
        <p:nvSpPr>
          <p:cNvPr id="3099" name="Rectangle 27"/>
          <p:cNvSpPr>
            <a:spLocks noGrp="1" noChangeArrowheads="1"/>
          </p:cNvSpPr>
          <p:nvPr>
            <p:ph type="ctrTitle" sz="quarter"/>
          </p:nvPr>
        </p:nvSpPr>
        <p:spPr>
          <a:xfrm>
            <a:off x="395288" y="476250"/>
            <a:ext cx="8316912" cy="1690688"/>
          </a:xfrm>
        </p:spPr>
        <p:txBody>
          <a:bodyPr lIns="91440" tIns="45720" rIns="91440" bIns="45720" anchor="ctr"/>
          <a:lstStyle>
            <a:lvl1pPr>
              <a:lnSpc>
                <a:spcPts val="5000"/>
              </a:lnSpc>
              <a:defRPr sz="4000"/>
            </a:lvl1pPr>
          </a:lstStyle>
          <a:p>
            <a:r>
              <a:rPr lang="de-CH"/>
              <a:t>Titelmasterformat durch Klicken bearbeiten</a:t>
            </a:r>
          </a:p>
        </p:txBody>
      </p:sp>
      <p:sp>
        <p:nvSpPr>
          <p:cNvPr id="3101" name="Rectangle 29"/>
          <p:cNvSpPr>
            <a:spLocks noGrp="1" noChangeArrowheads="1"/>
          </p:cNvSpPr>
          <p:nvPr>
            <p:ph type="subTitle" sz="quarter" idx="1"/>
          </p:nvPr>
        </p:nvSpPr>
        <p:spPr>
          <a:xfrm>
            <a:off x="449263" y="3068638"/>
            <a:ext cx="8316912" cy="2339975"/>
          </a:xfrm>
        </p:spPr>
        <p:txBody>
          <a:bodyPr tIns="45720" rIns="91440" bIns="45720"/>
          <a:lstStyle>
            <a:lvl1pPr marL="0" indent="0">
              <a:lnSpc>
                <a:spcPts val="2400"/>
              </a:lnSpc>
              <a:buFontTx/>
              <a:buNone/>
              <a:defRPr sz="2000"/>
            </a:lvl1pPr>
          </a:lstStyle>
          <a:p>
            <a:r>
              <a:rPr lang="de-CH"/>
              <a:t>Zürich</a:t>
            </a:r>
          </a:p>
          <a:p>
            <a:r>
              <a:rPr lang="de-CH"/>
              <a:t>23. Januar 2006 in Arial 22 Punkt</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CH"/>
          </a:p>
        </p:txBody>
      </p:sp>
      <p:sp>
        <p:nvSpPr>
          <p:cNvPr id="3" name="Inhaltsplatzhalter 2"/>
          <p:cNvSpPr>
            <a:spLocks noGrp="1"/>
          </p:cNvSpPr>
          <p:nvPr>
            <p:ph idx="1"/>
          </p:nvPr>
        </p:nvSpPr>
        <p:spPr/>
        <p:txBody>
          <a:bodyPr/>
          <a:lstStyle/>
          <a:p>
            <a:pPr lvl="0"/>
            <a:r>
              <a:rPr lang="de-DE" dirty="0" smtClean="0"/>
              <a:t>Textmasterformate durch Klicken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CH"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lstStyle>
            <a:lvl1pPr algn="l">
              <a:defRPr sz="4000" b="1" cap="all"/>
            </a:lvl1pPr>
          </a:lstStyle>
          <a:p>
            <a:r>
              <a:rPr lang="de-DE" smtClean="0"/>
              <a:t>Titelmasterformat durch Klicken bearbeiten</a:t>
            </a:r>
            <a:endParaRPr lang="de-CH"/>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smtClean="0"/>
              <a:t>Textmasterformate durch Klicken bearbeiten</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CH"/>
          </a:p>
        </p:txBody>
      </p:sp>
      <p:sp>
        <p:nvSpPr>
          <p:cNvPr id="3" name="Inhaltsplatzhalter 2"/>
          <p:cNvSpPr>
            <a:spLocks noGrp="1"/>
          </p:cNvSpPr>
          <p:nvPr>
            <p:ph sz="half" idx="1"/>
          </p:nvPr>
        </p:nvSpPr>
        <p:spPr>
          <a:xfrm>
            <a:off x="381000" y="1412875"/>
            <a:ext cx="41148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CH"/>
          </a:p>
        </p:txBody>
      </p:sp>
      <p:sp>
        <p:nvSpPr>
          <p:cNvPr id="4" name="Inhaltsplatzhalter 3"/>
          <p:cNvSpPr>
            <a:spLocks noGrp="1"/>
          </p:cNvSpPr>
          <p:nvPr>
            <p:ph sz="half" idx="2"/>
          </p:nvPr>
        </p:nvSpPr>
        <p:spPr>
          <a:xfrm>
            <a:off x="4648200" y="1412875"/>
            <a:ext cx="41148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CH"/>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smtClean="0"/>
              <a:t>Titelmasterformat durch Klicken bearbeiten</a:t>
            </a:r>
            <a:endParaRPr lang="de-CH"/>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Textmasterformate durch Klicken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CH"/>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Textmasterformate durch Klicken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CH"/>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CH"/>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smtClean="0"/>
              <a:t>Titelmasterformat durch Klicken bearbeiten</a:t>
            </a:r>
            <a:endParaRPr lang="de-CH"/>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CH"/>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Textmasterformate durch Klicken bearbeiten</a:t>
            </a: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smtClean="0"/>
              <a:t>Titelmasterformat durch Klicken bearbeiten</a:t>
            </a:r>
            <a:endParaRPr lang="de-CH"/>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CH" noProof="0" smtClean="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Textmasterformate durch Klicken bearbeiten</a:t>
            </a: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CH"/>
          </a:p>
        </p:txBody>
      </p:sp>
      <p:sp>
        <p:nvSpPr>
          <p:cNvPr id="3" name="Vertikaler Textplatzhalter 2"/>
          <p:cNvSpPr>
            <a:spLocks noGrp="1"/>
          </p:cNvSpPr>
          <p:nvPr>
            <p:ph type="body" orient="vert" idx="1"/>
          </p:nvPr>
        </p:nvSpPr>
        <p:spPr/>
        <p:txBody>
          <a:bodyPr vert="eaVert"/>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CH"/>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67500" y="414338"/>
            <a:ext cx="2095500" cy="5529262"/>
          </a:xfrm>
        </p:spPr>
        <p:txBody>
          <a:bodyPr vert="eaVert"/>
          <a:lstStyle/>
          <a:p>
            <a:r>
              <a:rPr lang="de-DE" smtClean="0"/>
              <a:t>Titelmasterformat durch Klicken bearbeiten</a:t>
            </a:r>
            <a:endParaRPr lang="de-CH"/>
          </a:p>
        </p:txBody>
      </p:sp>
      <p:sp>
        <p:nvSpPr>
          <p:cNvPr id="3" name="Vertikaler Textplatzhalter 2"/>
          <p:cNvSpPr>
            <a:spLocks noGrp="1"/>
          </p:cNvSpPr>
          <p:nvPr>
            <p:ph type="body" orient="vert" idx="1"/>
          </p:nvPr>
        </p:nvSpPr>
        <p:spPr>
          <a:xfrm>
            <a:off x="381000" y="414338"/>
            <a:ext cx="6134100" cy="5529262"/>
          </a:xfrm>
        </p:spPr>
        <p:txBody>
          <a:bodyPr vert="eaVert"/>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CH"/>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bl" preserve="1">
  <p:cSld name="Titel und Tabelle">
    <p:spTree>
      <p:nvGrpSpPr>
        <p:cNvPr id="1" name=""/>
        <p:cNvGrpSpPr/>
        <p:nvPr/>
      </p:nvGrpSpPr>
      <p:grpSpPr>
        <a:xfrm>
          <a:off x="0" y="0"/>
          <a:ext cx="0" cy="0"/>
          <a:chOff x="0" y="0"/>
          <a:chExt cx="0" cy="0"/>
        </a:xfrm>
      </p:grpSpPr>
      <p:sp>
        <p:nvSpPr>
          <p:cNvPr id="2" name="Titel 1"/>
          <p:cNvSpPr>
            <a:spLocks noGrp="1"/>
          </p:cNvSpPr>
          <p:nvPr>
            <p:ph type="title"/>
          </p:nvPr>
        </p:nvSpPr>
        <p:spPr>
          <a:xfrm>
            <a:off x="381000" y="414338"/>
            <a:ext cx="8382000" cy="854075"/>
          </a:xfrm>
        </p:spPr>
        <p:txBody>
          <a:bodyPr/>
          <a:lstStyle/>
          <a:p>
            <a:r>
              <a:rPr lang="de-DE" smtClean="0"/>
              <a:t>Titelmasterformat durch Klicken bearbeiten</a:t>
            </a:r>
            <a:endParaRPr lang="de-CH"/>
          </a:p>
        </p:txBody>
      </p:sp>
      <p:sp>
        <p:nvSpPr>
          <p:cNvPr id="3" name="Tabellenplatzhalter 2"/>
          <p:cNvSpPr>
            <a:spLocks noGrp="1"/>
          </p:cNvSpPr>
          <p:nvPr>
            <p:ph type="tbl" idx="1"/>
          </p:nvPr>
        </p:nvSpPr>
        <p:spPr>
          <a:xfrm>
            <a:off x="381000" y="1412875"/>
            <a:ext cx="8382000" cy="4530725"/>
          </a:xfrm>
        </p:spPr>
        <p:txBody>
          <a:bodyPr/>
          <a:lstStyle/>
          <a:p>
            <a:pPr lvl="0"/>
            <a:endParaRPr lang="de-CH" noProof="0" smtClean="0"/>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xAndObj" preserve="1">
  <p:cSld name="Titel, Text und Inhalt">
    <p:spTree>
      <p:nvGrpSpPr>
        <p:cNvPr id="1" name=""/>
        <p:cNvGrpSpPr/>
        <p:nvPr/>
      </p:nvGrpSpPr>
      <p:grpSpPr>
        <a:xfrm>
          <a:off x="0" y="0"/>
          <a:ext cx="0" cy="0"/>
          <a:chOff x="0" y="0"/>
          <a:chExt cx="0" cy="0"/>
        </a:xfrm>
      </p:grpSpPr>
      <p:sp>
        <p:nvSpPr>
          <p:cNvPr id="2" name="Titel 1"/>
          <p:cNvSpPr>
            <a:spLocks noGrp="1"/>
          </p:cNvSpPr>
          <p:nvPr>
            <p:ph type="title"/>
          </p:nvPr>
        </p:nvSpPr>
        <p:spPr>
          <a:xfrm>
            <a:off x="381000" y="414338"/>
            <a:ext cx="8382000" cy="854075"/>
          </a:xfrm>
        </p:spPr>
        <p:txBody>
          <a:bodyPr/>
          <a:lstStyle/>
          <a:p>
            <a:r>
              <a:rPr lang="de-DE" smtClean="0"/>
              <a:t>Titelmasterformat durch Klicken bearbeiten</a:t>
            </a:r>
            <a:endParaRPr lang="de-CH"/>
          </a:p>
        </p:txBody>
      </p:sp>
      <p:sp>
        <p:nvSpPr>
          <p:cNvPr id="3" name="Textplatzhalter 2"/>
          <p:cNvSpPr>
            <a:spLocks noGrp="1"/>
          </p:cNvSpPr>
          <p:nvPr>
            <p:ph type="body" sz="half" idx="1"/>
          </p:nvPr>
        </p:nvSpPr>
        <p:spPr>
          <a:xfrm>
            <a:off x="381000" y="1412875"/>
            <a:ext cx="4114800" cy="4530725"/>
          </a:xfrm>
        </p:spPr>
        <p:txBody>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CH"/>
          </a:p>
        </p:txBody>
      </p:sp>
      <p:sp>
        <p:nvSpPr>
          <p:cNvPr id="4" name="Inhaltsplatzhalter 3"/>
          <p:cNvSpPr>
            <a:spLocks noGrp="1"/>
          </p:cNvSpPr>
          <p:nvPr>
            <p:ph sz="half" idx="2"/>
          </p:nvPr>
        </p:nvSpPr>
        <p:spPr>
          <a:xfrm>
            <a:off x="4648200" y="1412875"/>
            <a:ext cx="4114800" cy="4530725"/>
          </a:xfrm>
        </p:spPr>
        <p:txBody>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CH"/>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cSld name="Title_and_Content">
    <p:spTree>
      <p:nvGrpSpPr>
        <p:cNvPr id="1" name=""/>
        <p:cNvGrpSpPr/>
        <p:nvPr/>
      </p:nvGrpSpPr>
      <p:grpSpPr>
        <a:xfrm>
          <a:off x="0" y="0"/>
          <a:ext cx="0" cy="0"/>
          <a:chOff x="0" y="0"/>
          <a:chExt cx="0" cy="0"/>
        </a:xfrm>
      </p:grpSpPr>
      <p:cxnSp>
        <p:nvCxnSpPr>
          <p:cNvPr id="4" name="Straight Connector 19"/>
          <p:cNvCxnSpPr>
            <a:cxnSpLocks noChangeShapeType="1"/>
          </p:cNvCxnSpPr>
          <p:nvPr userDrawn="1"/>
        </p:nvCxnSpPr>
        <p:spPr bwMode="auto">
          <a:xfrm>
            <a:off x="457200" y="6172200"/>
            <a:ext cx="8229600" cy="0"/>
          </a:xfrm>
          <a:prstGeom prst="line">
            <a:avLst/>
          </a:prstGeom>
          <a:noFill/>
          <a:ln w="9525">
            <a:solidFill>
              <a:srgbClr val="AAAAAA"/>
            </a:solidFill>
            <a:round/>
            <a:headEnd/>
            <a:tailEnd/>
          </a:ln>
        </p:spPr>
      </p:cxnSp>
      <p:pic>
        <p:nvPicPr>
          <p:cNvPr id="5" name="Picture 13" descr="dell_gray_logo.png"/>
          <p:cNvPicPr>
            <a:picLocks noChangeAspect="1"/>
          </p:cNvPicPr>
          <p:nvPr userDrawn="1"/>
        </p:nvPicPr>
        <p:blipFill>
          <a:blip r:embed="rId2"/>
          <a:srcRect/>
          <a:stretch>
            <a:fillRect/>
          </a:stretch>
        </p:blipFill>
        <p:spPr bwMode="auto">
          <a:xfrm>
            <a:off x="8193088" y="6226175"/>
            <a:ext cx="573087" cy="573088"/>
          </a:xfrm>
          <a:prstGeom prst="rect">
            <a:avLst/>
          </a:prstGeom>
          <a:noFill/>
          <a:ln w="9525">
            <a:noFill/>
            <a:miter lim="800000"/>
            <a:headEnd/>
            <a:tailEnd/>
          </a:ln>
        </p:spPr>
      </p:pic>
      <p:sp>
        <p:nvSpPr>
          <p:cNvPr id="2" name="Title 1"/>
          <p:cNvSpPr>
            <a:spLocks noGrp="1"/>
          </p:cNvSpPr>
          <p:nvPr>
            <p:ph type="title"/>
          </p:nvPr>
        </p:nvSpPr>
        <p:spPr>
          <a:xfrm>
            <a:off x="425904" y="38100"/>
            <a:ext cx="8239126" cy="960120"/>
          </a:xfrm>
        </p:spPr>
        <p:txBody>
          <a:bodyPr anchor="b"/>
          <a:lstStyle>
            <a:lvl1pPr>
              <a:lnSpc>
                <a:spcPct val="90000"/>
              </a:lnSpc>
              <a:defRPr sz="3000" b="0">
                <a:solidFill>
                  <a:schemeClr val="bg1"/>
                </a:solidFill>
                <a:latin typeface="Museo For Dell" pitchFamily="2" charset="0"/>
              </a:defRPr>
            </a:lvl1pPr>
          </a:lstStyle>
          <a:p>
            <a:r>
              <a:rPr lang="en-US" smtClean="0"/>
              <a:t>Click to edit Master title style</a:t>
            </a:r>
            <a:endParaRPr lang="en-US" dirty="0"/>
          </a:p>
        </p:txBody>
      </p:sp>
      <p:sp>
        <p:nvSpPr>
          <p:cNvPr id="3" name="Content Placeholder 2"/>
          <p:cNvSpPr>
            <a:spLocks noGrp="1"/>
          </p:cNvSpPr>
          <p:nvPr>
            <p:ph sz="half" idx="1"/>
          </p:nvPr>
        </p:nvSpPr>
        <p:spPr>
          <a:xfrm>
            <a:off x="447675" y="1310640"/>
            <a:ext cx="8229600" cy="1008481"/>
          </a:xfrm>
        </p:spPr>
        <p:txBody>
          <a:bodyPr/>
          <a:lstStyle>
            <a:lvl1pPr>
              <a:spcBef>
                <a:spcPts val="1600"/>
              </a:spcBef>
              <a:defRPr sz="2200">
                <a:solidFill>
                  <a:schemeClr val="bg2"/>
                </a:solidFill>
                <a:latin typeface="Museo Sans For Dell" pitchFamily="2" charset="0"/>
              </a:defRPr>
            </a:lvl1pPr>
            <a:lvl2pPr>
              <a:spcBef>
                <a:spcPts val="800"/>
              </a:spcBef>
              <a:buFont typeface="Museo Sans For Dell" pitchFamily="2" charset="0"/>
              <a:buChar char="–"/>
              <a:defRPr sz="1800">
                <a:solidFill>
                  <a:schemeClr val="bg2"/>
                </a:solidFill>
                <a:latin typeface="Museo Sans For Dell" pitchFamily="2" charset="0"/>
              </a:defRPr>
            </a:lvl2pPr>
            <a:lvl3pPr>
              <a:spcBef>
                <a:spcPts val="800"/>
              </a:spcBef>
              <a:defRPr sz="1600">
                <a:solidFill>
                  <a:schemeClr val="bg2"/>
                </a:solidFill>
                <a:latin typeface="Museo Sans For Dell" pitchFamily="2" charset="0"/>
              </a:defRPr>
            </a:lvl3pPr>
            <a:lvl4pPr>
              <a:spcBef>
                <a:spcPts val="800"/>
              </a:spcBef>
              <a:defRPr sz="1800">
                <a:solidFill>
                  <a:schemeClr val="bg2"/>
                </a:solidFill>
                <a:latin typeface="Museo Sans For Dell" pitchFamily="2" charset="0"/>
              </a:defRPr>
            </a:lvl4pPr>
            <a:lvl5pPr>
              <a:spcBef>
                <a:spcPts val="800"/>
              </a:spcBef>
              <a:defRPr sz="1800">
                <a:solidFill>
                  <a:schemeClr val="bg2"/>
                </a:solidFill>
                <a:latin typeface="Museo Sans For Dell" pitchFamily="2" charset="0"/>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p:txBody>
      </p:sp>
      <p:sp>
        <p:nvSpPr>
          <p:cNvPr id="6" name="Footer Placeholder 4"/>
          <p:cNvSpPr>
            <a:spLocks noGrp="1"/>
          </p:cNvSpPr>
          <p:nvPr>
            <p:ph type="ftr" sz="quarter" idx="10"/>
          </p:nvPr>
        </p:nvSpPr>
        <p:spPr>
          <a:xfrm>
            <a:off x="742950" y="6429375"/>
            <a:ext cx="1885950" cy="152400"/>
          </a:xfrm>
          <a:prstGeom prst="rect">
            <a:avLst/>
          </a:prstGeom>
        </p:spPr>
        <p:txBody>
          <a:bodyPr vert="horz" lIns="0" tIns="0" rIns="91440" bIns="0" rtlCol="0" anchor="ctr"/>
          <a:lstStyle>
            <a:lvl1pPr algn="l">
              <a:defRPr sz="1000">
                <a:solidFill>
                  <a:srgbClr val="000000"/>
                </a:solidFill>
                <a:latin typeface="Museo Sans For Dell" pitchFamily="2" charset="0"/>
                <a:cs typeface="Arial" charset="0"/>
              </a:defRPr>
            </a:lvl1pPr>
          </a:lstStyle>
          <a:p>
            <a:pPr>
              <a:defRPr/>
            </a:pPr>
            <a:endParaRPr lang="en-US"/>
          </a:p>
        </p:txBody>
      </p:sp>
      <p:sp>
        <p:nvSpPr>
          <p:cNvPr id="7" name="Slide Number Placeholder 5"/>
          <p:cNvSpPr>
            <a:spLocks noGrp="1"/>
          </p:cNvSpPr>
          <p:nvPr>
            <p:ph type="sldNum" sz="quarter" idx="11"/>
          </p:nvPr>
        </p:nvSpPr>
        <p:spPr>
          <a:xfrm>
            <a:off x="444500" y="6440488"/>
            <a:ext cx="260350" cy="152400"/>
          </a:xfrm>
          <a:prstGeom prst="rect">
            <a:avLst/>
          </a:prstGeom>
        </p:spPr>
        <p:txBody>
          <a:bodyPr vert="horz" lIns="0" tIns="0" rIns="91440" bIns="0" rtlCol="0" anchor="ctr"/>
          <a:lstStyle>
            <a:lvl1pPr algn="l">
              <a:defRPr sz="900">
                <a:solidFill>
                  <a:srgbClr val="000000"/>
                </a:solidFill>
                <a:latin typeface="Museo Sans For Dell" pitchFamily="2" charset="0"/>
                <a:cs typeface="Arial" charset="0"/>
              </a:defRPr>
            </a:lvl1pPr>
          </a:lstStyle>
          <a:p>
            <a:pPr>
              <a:defRPr/>
            </a:pPr>
            <a:fld id="{9C7A7E2A-C69B-4A0F-B6D0-E9CA6D09E6E0}" type="slidenum">
              <a:rPr lang="en-US"/>
              <a:pPr>
                <a:defRPr/>
              </a:pPr>
              <a:t>‹Nr.›</a:t>
            </a:fld>
            <a:endParaRPr lang="en-US" dirty="0"/>
          </a:p>
        </p:txBody>
      </p:sp>
    </p:spTree>
  </p:cSld>
  <p:clrMapOvr>
    <a:masterClrMapping/>
  </p:clrMapOvr>
  <p:transition spd="med">
    <p:wipe dir="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p:cSld name="Title_Only">
    <p:spTree>
      <p:nvGrpSpPr>
        <p:cNvPr id="1" name=""/>
        <p:cNvGrpSpPr/>
        <p:nvPr/>
      </p:nvGrpSpPr>
      <p:grpSpPr>
        <a:xfrm>
          <a:off x="0" y="0"/>
          <a:ext cx="0" cy="0"/>
          <a:chOff x="0" y="0"/>
          <a:chExt cx="0" cy="0"/>
        </a:xfrm>
      </p:grpSpPr>
      <p:cxnSp>
        <p:nvCxnSpPr>
          <p:cNvPr id="3" name="Straight Connector 17"/>
          <p:cNvCxnSpPr>
            <a:cxnSpLocks noChangeShapeType="1"/>
          </p:cNvCxnSpPr>
          <p:nvPr userDrawn="1"/>
        </p:nvCxnSpPr>
        <p:spPr bwMode="auto">
          <a:xfrm>
            <a:off x="457200" y="6172200"/>
            <a:ext cx="8229600" cy="0"/>
          </a:xfrm>
          <a:prstGeom prst="line">
            <a:avLst/>
          </a:prstGeom>
          <a:noFill/>
          <a:ln w="9525">
            <a:solidFill>
              <a:srgbClr val="AAAAAA"/>
            </a:solidFill>
            <a:round/>
            <a:headEnd/>
            <a:tailEnd/>
          </a:ln>
        </p:spPr>
      </p:cxnSp>
      <p:pic>
        <p:nvPicPr>
          <p:cNvPr id="4" name="Picture 15" descr="dell_gray_logo.png"/>
          <p:cNvPicPr>
            <a:picLocks noChangeAspect="1"/>
          </p:cNvPicPr>
          <p:nvPr userDrawn="1"/>
        </p:nvPicPr>
        <p:blipFill>
          <a:blip r:embed="rId2"/>
          <a:srcRect/>
          <a:stretch>
            <a:fillRect/>
          </a:stretch>
        </p:blipFill>
        <p:spPr bwMode="auto">
          <a:xfrm>
            <a:off x="8193088" y="6226175"/>
            <a:ext cx="573087" cy="573088"/>
          </a:xfrm>
          <a:prstGeom prst="rect">
            <a:avLst/>
          </a:prstGeom>
          <a:noFill/>
          <a:ln w="9525">
            <a:noFill/>
            <a:miter lim="800000"/>
            <a:headEnd/>
            <a:tailEnd/>
          </a:ln>
        </p:spPr>
      </p:pic>
      <p:sp>
        <p:nvSpPr>
          <p:cNvPr id="2" name="Title 1"/>
          <p:cNvSpPr>
            <a:spLocks noGrp="1"/>
          </p:cNvSpPr>
          <p:nvPr>
            <p:ph type="title"/>
          </p:nvPr>
        </p:nvSpPr>
        <p:spPr>
          <a:xfrm>
            <a:off x="428625" y="38100"/>
            <a:ext cx="8258175" cy="960120"/>
          </a:xfrm>
        </p:spPr>
        <p:txBody>
          <a:bodyPr anchor="b"/>
          <a:lstStyle>
            <a:lvl1pPr>
              <a:defRPr sz="3000" b="0">
                <a:solidFill>
                  <a:schemeClr val="bg1"/>
                </a:solidFill>
                <a:latin typeface="Museo For Dell" pitchFamily="2" charset="0"/>
              </a:defRPr>
            </a:lvl1pPr>
          </a:lstStyle>
          <a:p>
            <a:r>
              <a:rPr lang="en-US" smtClean="0"/>
              <a:t>Click to edit Master title style</a:t>
            </a:r>
            <a:endParaRPr lang="en-US" dirty="0"/>
          </a:p>
        </p:txBody>
      </p:sp>
      <p:sp>
        <p:nvSpPr>
          <p:cNvPr id="5" name="Slide Number Placeholder 5"/>
          <p:cNvSpPr>
            <a:spLocks noGrp="1"/>
          </p:cNvSpPr>
          <p:nvPr>
            <p:ph type="sldNum" sz="quarter" idx="10"/>
          </p:nvPr>
        </p:nvSpPr>
        <p:spPr>
          <a:xfrm>
            <a:off x="444500" y="6440488"/>
            <a:ext cx="260350" cy="152400"/>
          </a:xfrm>
          <a:prstGeom prst="rect">
            <a:avLst/>
          </a:prstGeom>
        </p:spPr>
        <p:txBody>
          <a:bodyPr vert="horz" lIns="0" tIns="0" rIns="91440" bIns="0" rtlCol="0" anchor="ctr"/>
          <a:lstStyle>
            <a:lvl1pPr algn="l">
              <a:defRPr sz="900">
                <a:solidFill>
                  <a:srgbClr val="000000"/>
                </a:solidFill>
                <a:latin typeface="Museo Sans For Dell" pitchFamily="2" charset="0"/>
                <a:cs typeface="Arial" charset="0"/>
              </a:defRPr>
            </a:lvl1pPr>
          </a:lstStyle>
          <a:p>
            <a:pPr>
              <a:defRPr/>
            </a:pPr>
            <a:fld id="{08E8675E-EFED-492E-BA91-6EB7B2F55DB0}" type="slidenum">
              <a:rPr lang="en-US"/>
              <a:pPr>
                <a:defRPr/>
              </a:pPr>
              <a:t>‹Nr.›</a:t>
            </a:fld>
            <a:endParaRPr lang="en-US" dirty="0"/>
          </a:p>
        </p:txBody>
      </p:sp>
      <p:sp>
        <p:nvSpPr>
          <p:cNvPr id="6" name="Footer Placeholder 4"/>
          <p:cNvSpPr>
            <a:spLocks noGrp="1"/>
          </p:cNvSpPr>
          <p:nvPr>
            <p:ph type="ftr" sz="quarter" idx="11"/>
          </p:nvPr>
        </p:nvSpPr>
        <p:spPr>
          <a:xfrm>
            <a:off x="742950" y="6429375"/>
            <a:ext cx="1885950" cy="152400"/>
          </a:xfrm>
          <a:prstGeom prst="rect">
            <a:avLst/>
          </a:prstGeom>
        </p:spPr>
        <p:txBody>
          <a:bodyPr vert="horz" lIns="0" tIns="0" rIns="91440" bIns="0" rtlCol="0" anchor="ctr"/>
          <a:lstStyle>
            <a:lvl1pPr algn="l">
              <a:defRPr sz="1000">
                <a:solidFill>
                  <a:srgbClr val="000000"/>
                </a:solidFill>
                <a:latin typeface="Museo Sans For Dell" pitchFamily="2" charset="0"/>
                <a:cs typeface="Arial" charset="0"/>
              </a:defRPr>
            </a:lvl1pPr>
          </a:lstStyle>
          <a:p>
            <a:pPr>
              <a:defRPr/>
            </a:pPr>
            <a:endParaRPr lang="en-US"/>
          </a:p>
        </p:txBody>
      </p:sp>
    </p:spTree>
  </p:cSld>
  <p:clrMapOvr>
    <a:masterClrMapping/>
  </p:clrMapOvr>
  <p:transition spd="med">
    <p:wipe dir="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cSld name="Schlussfolie">
    <p:spTree>
      <p:nvGrpSpPr>
        <p:cNvPr id="1" name=""/>
        <p:cNvGrpSpPr/>
        <p:nvPr/>
      </p:nvGrpSpPr>
      <p:grpSpPr>
        <a:xfrm>
          <a:off x="0" y="0"/>
          <a:ext cx="0" cy="0"/>
          <a:chOff x="0" y="0"/>
          <a:chExt cx="0" cy="0"/>
        </a:xfrm>
      </p:grpSpPr>
      <p:pic>
        <p:nvPicPr>
          <p:cNvPr id="2" name="Grafik 2" descr="Arbeitsplatz_frei3.jpg"/>
          <p:cNvPicPr>
            <a:picLocks noChangeAspect="1"/>
          </p:cNvPicPr>
          <p:nvPr/>
        </p:nvPicPr>
        <p:blipFill>
          <a:blip r:embed="rId2"/>
          <a:srcRect/>
          <a:stretch>
            <a:fillRect/>
          </a:stretch>
        </p:blipFill>
        <p:spPr bwMode="auto">
          <a:xfrm>
            <a:off x="6705600" y="1163638"/>
            <a:ext cx="2257425" cy="1979612"/>
          </a:xfrm>
          <a:prstGeom prst="rect">
            <a:avLst/>
          </a:prstGeom>
          <a:noFill/>
          <a:ln w="9525">
            <a:noFill/>
            <a:miter lim="800000"/>
            <a:headEnd/>
            <a:tailEnd/>
          </a:ln>
        </p:spPr>
      </p:pic>
      <p:sp>
        <p:nvSpPr>
          <p:cNvPr id="3" name="Rectangle 4"/>
          <p:cNvSpPr>
            <a:spLocks noChangeArrowheads="1"/>
          </p:cNvSpPr>
          <p:nvPr/>
        </p:nvSpPr>
        <p:spPr bwMode="auto">
          <a:xfrm>
            <a:off x="8959850" y="1989138"/>
            <a:ext cx="184150" cy="1079500"/>
          </a:xfrm>
          <a:prstGeom prst="rect">
            <a:avLst/>
          </a:prstGeom>
          <a:solidFill>
            <a:srgbClr val="004D9F"/>
          </a:solidFill>
          <a:ln w="9525">
            <a:noFill/>
            <a:miter lim="800000"/>
            <a:headEnd/>
            <a:tailEnd/>
          </a:ln>
        </p:spPr>
        <p:txBody>
          <a:bodyPr wrap="none" anchor="ctr"/>
          <a:lstStyle/>
          <a:p>
            <a:pPr eaLnBrk="0" fontAlgn="auto" hangingPunct="0">
              <a:spcBef>
                <a:spcPts val="0"/>
              </a:spcBef>
              <a:spcAft>
                <a:spcPts val="0"/>
              </a:spcAft>
              <a:defRPr/>
            </a:pPr>
            <a:endParaRPr lang="en-US" sz="1400">
              <a:solidFill>
                <a:srgbClr val="000000"/>
              </a:solidFill>
              <a:latin typeface="Arial"/>
              <a:cs typeface="Arial" pitchFamily="34" charset="0"/>
            </a:endParaRPr>
          </a:p>
        </p:txBody>
      </p:sp>
      <p:pic>
        <p:nvPicPr>
          <p:cNvPr id="4" name="Grafik 5"/>
          <p:cNvPicPr>
            <a:picLocks noChangeAspect="1"/>
          </p:cNvPicPr>
          <p:nvPr/>
        </p:nvPicPr>
        <p:blipFill>
          <a:blip r:embed="rId3"/>
          <a:srcRect/>
          <a:stretch>
            <a:fillRect/>
          </a:stretch>
        </p:blipFill>
        <p:spPr bwMode="auto">
          <a:xfrm>
            <a:off x="582613" y="1627188"/>
            <a:ext cx="4552950" cy="1524000"/>
          </a:xfrm>
          <a:prstGeom prst="rect">
            <a:avLst/>
          </a:prstGeom>
          <a:noFill/>
          <a:ln w="9525">
            <a:noFill/>
            <a:miter lim="800000"/>
            <a:headEnd/>
            <a:tailEnd/>
          </a:ln>
        </p:spPr>
      </p:pic>
      <p:sp>
        <p:nvSpPr>
          <p:cNvPr id="5" name="Text Box 15"/>
          <p:cNvSpPr txBox="1">
            <a:spLocks noChangeArrowheads="1"/>
          </p:cNvSpPr>
          <p:nvPr/>
        </p:nvSpPr>
        <p:spPr bwMode="auto">
          <a:xfrm>
            <a:off x="7248525" y="4508500"/>
            <a:ext cx="1676400" cy="1890713"/>
          </a:xfrm>
          <a:prstGeom prst="rect">
            <a:avLst/>
          </a:prstGeom>
          <a:noFill/>
          <a:ln w="9525">
            <a:noFill/>
            <a:miter lim="800000"/>
            <a:headEnd/>
            <a:tailEnd/>
          </a:ln>
          <a:effectLst/>
        </p:spPr>
        <p:txBody>
          <a:bodyPr>
            <a:spAutoFit/>
          </a:bodyPr>
          <a:lstStyle/>
          <a:p>
            <a:pPr>
              <a:spcBef>
                <a:spcPts val="300"/>
              </a:spcBef>
            </a:pPr>
            <a:r>
              <a:rPr lang="de-DE" sz="900" b="1">
                <a:solidFill>
                  <a:srgbClr val="7F7F7F"/>
                </a:solidFill>
              </a:rPr>
              <a:t>ti&amp;m AG</a:t>
            </a:r>
          </a:p>
          <a:p>
            <a:pPr>
              <a:spcBef>
                <a:spcPts val="300"/>
              </a:spcBef>
            </a:pPr>
            <a:r>
              <a:rPr lang="de-DE" sz="800">
                <a:solidFill>
                  <a:srgbClr val="7F7F7F"/>
                </a:solidFill>
              </a:rPr>
              <a:t>Buckhauserstrasse 24 </a:t>
            </a:r>
            <a:br>
              <a:rPr lang="de-DE" sz="800">
                <a:solidFill>
                  <a:srgbClr val="7F7F7F"/>
                </a:solidFill>
              </a:rPr>
            </a:br>
            <a:r>
              <a:rPr lang="de-DE" sz="800">
                <a:solidFill>
                  <a:srgbClr val="7F7F7F"/>
                </a:solidFill>
              </a:rPr>
              <a:t>CH-8048 Zürich</a:t>
            </a:r>
          </a:p>
          <a:p>
            <a:pPr>
              <a:spcBef>
                <a:spcPts val="300"/>
              </a:spcBef>
            </a:pPr>
            <a:r>
              <a:rPr lang="de-DE" sz="800">
                <a:solidFill>
                  <a:srgbClr val="7F7F7F"/>
                </a:solidFill>
              </a:rPr>
              <a:t>Belpstrasse 39</a:t>
            </a:r>
            <a:br>
              <a:rPr lang="de-DE" sz="800">
                <a:solidFill>
                  <a:srgbClr val="7F7F7F"/>
                </a:solidFill>
              </a:rPr>
            </a:br>
            <a:r>
              <a:rPr lang="de-DE" sz="800">
                <a:solidFill>
                  <a:srgbClr val="7F7F7F"/>
                </a:solidFill>
              </a:rPr>
              <a:t>CH-3007 Bern</a:t>
            </a:r>
          </a:p>
          <a:p>
            <a:pPr>
              <a:spcAft>
                <a:spcPts val="300"/>
              </a:spcAft>
            </a:pPr>
            <a:endParaRPr lang="de-DE" sz="800">
              <a:solidFill>
                <a:srgbClr val="7F7F7F"/>
              </a:solidFill>
            </a:endParaRPr>
          </a:p>
          <a:p>
            <a:pPr>
              <a:lnSpc>
                <a:spcPts val="1100"/>
              </a:lnSpc>
              <a:spcAft>
                <a:spcPts val="300"/>
              </a:spcAft>
            </a:pPr>
            <a:r>
              <a:rPr lang="de-DE" sz="800">
                <a:solidFill>
                  <a:srgbClr val="7F7F7F"/>
                </a:solidFill>
              </a:rPr>
              <a:t>Telefon 	+41 44 497 75 00</a:t>
            </a:r>
            <a:br>
              <a:rPr lang="de-DE" sz="800">
                <a:solidFill>
                  <a:srgbClr val="7F7F7F"/>
                </a:solidFill>
              </a:rPr>
            </a:br>
            <a:r>
              <a:rPr lang="de-DE" sz="800">
                <a:solidFill>
                  <a:srgbClr val="7F7F7F"/>
                </a:solidFill>
              </a:rPr>
              <a:t>E-Mail	info@ti8m.ch</a:t>
            </a:r>
            <a:br>
              <a:rPr lang="de-DE" sz="800">
                <a:solidFill>
                  <a:srgbClr val="7F7F7F"/>
                </a:solidFill>
              </a:rPr>
            </a:br>
            <a:r>
              <a:rPr lang="de-DE" sz="800">
                <a:solidFill>
                  <a:srgbClr val="7F7F7F"/>
                </a:solidFill>
              </a:rPr>
              <a:t>Twitter	@ti8m_ag</a:t>
            </a:r>
            <a:br>
              <a:rPr lang="de-DE" sz="800">
                <a:solidFill>
                  <a:srgbClr val="7F7F7F"/>
                </a:solidFill>
              </a:rPr>
            </a:br>
            <a:r>
              <a:rPr lang="de-DE" sz="800">
                <a:solidFill>
                  <a:srgbClr val="7F7F7F"/>
                </a:solidFill>
              </a:rPr>
              <a:t>Facebook	ti8m.ch/fb</a:t>
            </a:r>
          </a:p>
          <a:p>
            <a:pPr>
              <a:spcBef>
                <a:spcPct val="50000"/>
              </a:spcBef>
            </a:pPr>
            <a:r>
              <a:rPr lang="de-DE" sz="800">
                <a:solidFill>
                  <a:srgbClr val="7F7F7F"/>
                </a:solidFill>
              </a:rPr>
              <a:t>www.ti8m.ch</a:t>
            </a:r>
          </a:p>
        </p:txBody>
      </p:sp>
      <p:sp>
        <p:nvSpPr>
          <p:cNvPr id="6" name="Text Box 15"/>
          <p:cNvSpPr txBox="1">
            <a:spLocks noChangeArrowheads="1"/>
          </p:cNvSpPr>
          <p:nvPr/>
        </p:nvSpPr>
        <p:spPr bwMode="auto">
          <a:xfrm>
            <a:off x="7248525" y="3498850"/>
            <a:ext cx="1676400" cy="646113"/>
          </a:xfrm>
          <a:prstGeom prst="rect">
            <a:avLst/>
          </a:prstGeom>
          <a:noFill/>
          <a:ln w="9525">
            <a:noFill/>
            <a:miter lim="800000"/>
            <a:headEnd/>
            <a:tailEnd/>
          </a:ln>
          <a:effectLst/>
        </p:spPr>
        <p:txBody>
          <a:bodyPr>
            <a:spAutoFit/>
          </a:bodyPr>
          <a:lstStyle/>
          <a:p>
            <a:pPr fontAlgn="auto">
              <a:spcBef>
                <a:spcPct val="50000"/>
              </a:spcBef>
              <a:spcAft>
                <a:spcPts val="0"/>
              </a:spcAft>
              <a:defRPr/>
            </a:pPr>
            <a:r>
              <a:rPr lang="de-DE" sz="800">
                <a:solidFill>
                  <a:srgbClr val="7F7F7F"/>
                </a:solidFill>
                <a:latin typeface="Arial"/>
                <a:cs typeface="Arial" pitchFamily="34" charset="0"/>
              </a:rPr>
              <a:t>«Dartatur» und «Spielkonsole» </a:t>
            </a:r>
            <a:br>
              <a:rPr lang="de-DE" sz="800">
                <a:solidFill>
                  <a:srgbClr val="7F7F7F"/>
                </a:solidFill>
                <a:latin typeface="Arial"/>
                <a:cs typeface="Arial" pitchFamily="34" charset="0"/>
              </a:rPr>
            </a:br>
            <a:r>
              <a:rPr lang="de-DE" sz="800">
                <a:solidFill>
                  <a:srgbClr val="7F7F7F"/>
                </a:solidFill>
                <a:latin typeface="Arial"/>
                <a:cs typeface="Arial" pitchFamily="34" charset="0"/>
              </a:rPr>
              <a:t>Martin Gut 2008</a:t>
            </a:r>
          </a:p>
          <a:p>
            <a:pPr fontAlgn="auto">
              <a:spcBef>
                <a:spcPct val="50000"/>
              </a:spcBef>
              <a:spcAft>
                <a:spcPts val="0"/>
              </a:spcAft>
              <a:defRPr/>
            </a:pPr>
            <a:r>
              <a:rPr lang="de-DE" sz="800">
                <a:solidFill>
                  <a:srgbClr val="7F7F7F"/>
                </a:solidFill>
                <a:latin typeface="Arial"/>
                <a:cs typeface="Arial" pitchFamily="34" charset="0"/>
              </a:rPr>
              <a:t>Innovation durch Kreativität</a:t>
            </a:r>
            <a:br>
              <a:rPr lang="de-DE" sz="800">
                <a:solidFill>
                  <a:srgbClr val="7F7F7F"/>
                </a:solidFill>
                <a:latin typeface="Arial"/>
                <a:cs typeface="Arial" pitchFamily="34" charset="0"/>
              </a:rPr>
            </a:br>
            <a:r>
              <a:rPr lang="de-DE" sz="800" b="1">
                <a:solidFill>
                  <a:srgbClr val="7F7F7F"/>
                </a:solidFill>
                <a:latin typeface="Arial"/>
                <a:cs typeface="Arial" pitchFamily="34" charset="0"/>
              </a:rPr>
              <a:t>www.a-r-t-a-t-w-o-r-k.ch</a:t>
            </a:r>
          </a:p>
        </p:txBody>
      </p:sp>
      <p:pic>
        <p:nvPicPr>
          <p:cNvPr id="7" name="Grafik 15"/>
          <p:cNvPicPr>
            <a:picLocks noChangeAspect="1"/>
          </p:cNvPicPr>
          <p:nvPr/>
        </p:nvPicPr>
        <p:blipFill>
          <a:blip r:embed="rId4"/>
          <a:srcRect/>
          <a:stretch>
            <a:fillRect/>
          </a:stretch>
        </p:blipFill>
        <p:spPr bwMode="auto">
          <a:xfrm>
            <a:off x="6973888" y="5700713"/>
            <a:ext cx="280987" cy="304800"/>
          </a:xfrm>
          <a:prstGeom prst="rect">
            <a:avLst/>
          </a:prstGeom>
          <a:noFill/>
          <a:ln w="9525">
            <a:noFill/>
            <a:miter lim="800000"/>
            <a:headEnd/>
            <a:tailEnd/>
          </a:ln>
        </p:spPr>
      </p:pic>
      <p:pic>
        <p:nvPicPr>
          <p:cNvPr id="8" name="Grafik 16"/>
          <p:cNvPicPr>
            <a:picLocks noChangeAspect="1"/>
          </p:cNvPicPr>
          <p:nvPr/>
        </p:nvPicPr>
        <p:blipFill>
          <a:blip r:embed="rId5"/>
          <a:srcRect/>
          <a:stretch>
            <a:fillRect/>
          </a:stretch>
        </p:blipFill>
        <p:spPr bwMode="auto">
          <a:xfrm>
            <a:off x="6675438" y="5703888"/>
            <a:ext cx="280987" cy="304800"/>
          </a:xfrm>
          <a:prstGeom prst="rect">
            <a:avLst/>
          </a:prstGeom>
          <a:noFill/>
          <a:ln w="9525">
            <a:noFill/>
            <a:miter lim="800000"/>
            <a:headEnd/>
            <a:tailEnd/>
          </a:ln>
        </p:spPr>
      </p:pic>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title" preserve="1">
  <p:cSld name="Titelfolie">
    <p:spTree>
      <p:nvGrpSpPr>
        <p:cNvPr id="1" name=""/>
        <p:cNvGrpSpPr/>
        <p:nvPr/>
      </p:nvGrpSpPr>
      <p:grpSpPr>
        <a:xfrm>
          <a:off x="0" y="0"/>
          <a:ext cx="0" cy="0"/>
          <a:chOff x="0" y="0"/>
          <a:chExt cx="0" cy="0"/>
        </a:xfrm>
      </p:grpSpPr>
      <p:sp>
        <p:nvSpPr>
          <p:cNvPr id="4" name="Rectangle 23"/>
          <p:cNvSpPr>
            <a:spLocks noChangeArrowheads="1"/>
          </p:cNvSpPr>
          <p:nvPr userDrawn="1"/>
        </p:nvSpPr>
        <p:spPr bwMode="auto">
          <a:xfrm>
            <a:off x="371475" y="293688"/>
            <a:ext cx="8391525" cy="1439862"/>
          </a:xfrm>
          <a:prstGeom prst="rect">
            <a:avLst/>
          </a:prstGeom>
          <a:noFill/>
          <a:ln w="9525">
            <a:noFill/>
            <a:miter lim="800000"/>
            <a:headEnd/>
            <a:tailEnd/>
          </a:ln>
          <a:effectLst/>
        </p:spPr>
        <p:txBody>
          <a:bodyPr lIns="0" tIns="0" rIns="0" bIns="0"/>
          <a:lstStyle/>
          <a:p>
            <a:pPr>
              <a:lnSpc>
                <a:spcPts val="5000"/>
              </a:lnSpc>
              <a:defRPr/>
            </a:pPr>
            <a:endParaRPr lang="de-DE" sz="4000">
              <a:solidFill>
                <a:srgbClr val="1966CC"/>
              </a:solidFill>
              <a:cs typeface="Arial" pitchFamily="34" charset="0"/>
            </a:endParaRPr>
          </a:p>
        </p:txBody>
      </p:sp>
      <p:pic>
        <p:nvPicPr>
          <p:cNvPr id="5" name="Picture 26" descr="logo_stzh_OIZ_sw_pos_6"/>
          <p:cNvPicPr>
            <a:picLocks noChangeAspect="1" noChangeArrowheads="1"/>
          </p:cNvPicPr>
          <p:nvPr userDrawn="1"/>
        </p:nvPicPr>
        <p:blipFill>
          <a:blip r:embed="rId2"/>
          <a:srcRect/>
          <a:stretch>
            <a:fillRect/>
          </a:stretch>
        </p:blipFill>
        <p:spPr bwMode="auto">
          <a:xfrm>
            <a:off x="381000" y="5991225"/>
            <a:ext cx="3638550" cy="485775"/>
          </a:xfrm>
          <a:prstGeom prst="rect">
            <a:avLst/>
          </a:prstGeom>
          <a:noFill/>
          <a:ln w="9525">
            <a:noFill/>
            <a:miter lim="800000"/>
            <a:headEnd/>
            <a:tailEnd/>
          </a:ln>
        </p:spPr>
      </p:pic>
      <p:sp>
        <p:nvSpPr>
          <p:cNvPr id="3099" name="Rectangle 27"/>
          <p:cNvSpPr>
            <a:spLocks noGrp="1" noChangeArrowheads="1"/>
          </p:cNvSpPr>
          <p:nvPr>
            <p:ph type="ctrTitle" sz="quarter"/>
          </p:nvPr>
        </p:nvSpPr>
        <p:spPr>
          <a:xfrm>
            <a:off x="395288" y="476250"/>
            <a:ext cx="8316912" cy="1690688"/>
          </a:xfrm>
        </p:spPr>
        <p:txBody>
          <a:bodyPr lIns="91440" tIns="45720" rIns="91440" bIns="45720" anchor="ctr"/>
          <a:lstStyle>
            <a:lvl1pPr>
              <a:lnSpc>
                <a:spcPts val="5000"/>
              </a:lnSpc>
              <a:defRPr sz="4000"/>
            </a:lvl1pPr>
          </a:lstStyle>
          <a:p>
            <a:r>
              <a:rPr lang="de-CH"/>
              <a:t>Titelmasterformat durch Klicken bearbeiten</a:t>
            </a:r>
          </a:p>
        </p:txBody>
      </p:sp>
      <p:sp>
        <p:nvSpPr>
          <p:cNvPr id="3101" name="Rectangle 29"/>
          <p:cNvSpPr>
            <a:spLocks noGrp="1" noChangeArrowheads="1"/>
          </p:cNvSpPr>
          <p:nvPr>
            <p:ph type="subTitle" sz="quarter" idx="1"/>
          </p:nvPr>
        </p:nvSpPr>
        <p:spPr>
          <a:xfrm>
            <a:off x="449263" y="3068638"/>
            <a:ext cx="8316912" cy="2339975"/>
          </a:xfrm>
        </p:spPr>
        <p:txBody>
          <a:bodyPr tIns="45720" rIns="91440" bIns="45720"/>
          <a:lstStyle>
            <a:lvl1pPr marL="0" indent="0">
              <a:lnSpc>
                <a:spcPts val="2400"/>
              </a:lnSpc>
              <a:buFontTx/>
              <a:buNone/>
              <a:defRPr sz="2000"/>
            </a:lvl1pPr>
          </a:lstStyle>
          <a:p>
            <a:r>
              <a:rPr lang="de-CH"/>
              <a:t>Zürich</a:t>
            </a:r>
          </a:p>
          <a:p>
            <a:r>
              <a:rPr lang="de-CH"/>
              <a:t>23. Januar 2006 in Arial 22 Punkt</a:t>
            </a: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CH"/>
          </a:p>
        </p:txBody>
      </p:sp>
      <p:sp>
        <p:nvSpPr>
          <p:cNvPr id="3" name="Inhaltsplatzhalter 2"/>
          <p:cNvSpPr>
            <a:spLocks noGrp="1"/>
          </p:cNvSpPr>
          <p:nvPr>
            <p:ph idx="1"/>
          </p:nvPr>
        </p:nvSpPr>
        <p:spPr/>
        <p:txBody>
          <a:bodyPr/>
          <a:lstStyle/>
          <a:p>
            <a:pPr lvl="0"/>
            <a:r>
              <a:rPr lang="de-DE" dirty="0" smtClean="0"/>
              <a:t>Textmasterformate durch Klicken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CH" dirty="0"/>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lstStyle>
            <a:lvl1pPr algn="l">
              <a:defRPr sz="4000" b="1" cap="all"/>
            </a:lvl1pPr>
          </a:lstStyle>
          <a:p>
            <a:r>
              <a:rPr lang="de-DE" smtClean="0"/>
              <a:t>Titelmasterformat durch Klicken bearbeiten</a:t>
            </a:r>
            <a:endParaRPr lang="de-CH"/>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smtClean="0"/>
              <a:t>Textmasterformate durch Klicken bearbeiten</a:t>
            </a: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CH"/>
          </a:p>
        </p:txBody>
      </p:sp>
      <p:sp>
        <p:nvSpPr>
          <p:cNvPr id="3" name="Inhaltsplatzhalter 2"/>
          <p:cNvSpPr>
            <a:spLocks noGrp="1"/>
          </p:cNvSpPr>
          <p:nvPr>
            <p:ph sz="half" idx="1"/>
          </p:nvPr>
        </p:nvSpPr>
        <p:spPr>
          <a:xfrm>
            <a:off x="381000" y="1412875"/>
            <a:ext cx="41148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CH"/>
          </a:p>
        </p:txBody>
      </p:sp>
      <p:sp>
        <p:nvSpPr>
          <p:cNvPr id="4" name="Inhaltsplatzhalter 3"/>
          <p:cNvSpPr>
            <a:spLocks noGrp="1"/>
          </p:cNvSpPr>
          <p:nvPr>
            <p:ph sz="half" idx="2"/>
          </p:nvPr>
        </p:nvSpPr>
        <p:spPr>
          <a:xfrm>
            <a:off x="4648200" y="1412875"/>
            <a:ext cx="41148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CH"/>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smtClean="0"/>
              <a:t>Titelmasterformat durch Klicken bearbeiten</a:t>
            </a:r>
            <a:endParaRPr lang="de-CH"/>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Textmasterformate durch Klicken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CH"/>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Textmasterformate durch Klicken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CH"/>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CH"/>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smtClean="0"/>
              <a:t>Titelmasterformat durch Klicken bearbeiten</a:t>
            </a:r>
            <a:endParaRPr lang="de-CH"/>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CH"/>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Textmasterformate durch Klicken bearbeiten</a:t>
            </a: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smtClean="0"/>
              <a:t>Titelmasterformat durch Klicken bearbeiten</a:t>
            </a:r>
            <a:endParaRPr lang="de-CH"/>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CH" noProof="0" smtClean="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Textmasterformate durch Klicken bearbeiten</a:t>
            </a: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CH"/>
          </a:p>
        </p:txBody>
      </p:sp>
      <p:sp>
        <p:nvSpPr>
          <p:cNvPr id="3" name="Vertikaler Textplatzhalter 2"/>
          <p:cNvSpPr>
            <a:spLocks noGrp="1"/>
          </p:cNvSpPr>
          <p:nvPr>
            <p:ph type="body" orient="vert" idx="1"/>
          </p:nvPr>
        </p:nvSpPr>
        <p:spPr/>
        <p:txBody>
          <a:bodyPr vert="eaVert"/>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CH"/>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67500" y="414338"/>
            <a:ext cx="2095500" cy="5529262"/>
          </a:xfrm>
        </p:spPr>
        <p:txBody>
          <a:bodyPr vert="eaVert"/>
          <a:lstStyle/>
          <a:p>
            <a:r>
              <a:rPr lang="de-DE" smtClean="0"/>
              <a:t>Titelmasterformat durch Klicken bearbeiten</a:t>
            </a:r>
            <a:endParaRPr lang="de-CH"/>
          </a:p>
        </p:txBody>
      </p:sp>
      <p:sp>
        <p:nvSpPr>
          <p:cNvPr id="3" name="Vertikaler Textplatzhalter 2"/>
          <p:cNvSpPr>
            <a:spLocks noGrp="1"/>
          </p:cNvSpPr>
          <p:nvPr>
            <p:ph type="body" orient="vert" idx="1"/>
          </p:nvPr>
        </p:nvSpPr>
        <p:spPr>
          <a:xfrm>
            <a:off x="381000" y="414338"/>
            <a:ext cx="6134100" cy="5529262"/>
          </a:xfrm>
        </p:spPr>
        <p:txBody>
          <a:bodyPr vert="eaVert"/>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CH"/>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bl" preserve="1">
  <p:cSld name="Titel und Tabelle">
    <p:spTree>
      <p:nvGrpSpPr>
        <p:cNvPr id="1" name=""/>
        <p:cNvGrpSpPr/>
        <p:nvPr/>
      </p:nvGrpSpPr>
      <p:grpSpPr>
        <a:xfrm>
          <a:off x="0" y="0"/>
          <a:ext cx="0" cy="0"/>
          <a:chOff x="0" y="0"/>
          <a:chExt cx="0" cy="0"/>
        </a:xfrm>
      </p:grpSpPr>
      <p:sp>
        <p:nvSpPr>
          <p:cNvPr id="2" name="Titel 1"/>
          <p:cNvSpPr>
            <a:spLocks noGrp="1"/>
          </p:cNvSpPr>
          <p:nvPr>
            <p:ph type="title"/>
          </p:nvPr>
        </p:nvSpPr>
        <p:spPr>
          <a:xfrm>
            <a:off x="381000" y="414338"/>
            <a:ext cx="8382000" cy="854075"/>
          </a:xfrm>
        </p:spPr>
        <p:txBody>
          <a:bodyPr/>
          <a:lstStyle/>
          <a:p>
            <a:r>
              <a:rPr lang="de-DE" smtClean="0"/>
              <a:t>Titelmasterformat durch Klicken bearbeiten</a:t>
            </a:r>
            <a:endParaRPr lang="de-CH"/>
          </a:p>
        </p:txBody>
      </p:sp>
      <p:sp>
        <p:nvSpPr>
          <p:cNvPr id="3" name="Tabellenplatzhalter 2"/>
          <p:cNvSpPr>
            <a:spLocks noGrp="1"/>
          </p:cNvSpPr>
          <p:nvPr>
            <p:ph type="tbl" idx="1"/>
          </p:nvPr>
        </p:nvSpPr>
        <p:spPr>
          <a:xfrm>
            <a:off x="381000" y="1412875"/>
            <a:ext cx="8382000" cy="4530725"/>
          </a:xfrm>
        </p:spPr>
        <p:txBody>
          <a:bodyPr/>
          <a:lstStyle/>
          <a:p>
            <a:pPr lvl="0"/>
            <a:endParaRPr lang="de-CH" noProof="0" smtClean="0"/>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xAndObj" preserve="1">
  <p:cSld name="Titel, Text und Inhalt">
    <p:spTree>
      <p:nvGrpSpPr>
        <p:cNvPr id="1" name=""/>
        <p:cNvGrpSpPr/>
        <p:nvPr/>
      </p:nvGrpSpPr>
      <p:grpSpPr>
        <a:xfrm>
          <a:off x="0" y="0"/>
          <a:ext cx="0" cy="0"/>
          <a:chOff x="0" y="0"/>
          <a:chExt cx="0" cy="0"/>
        </a:xfrm>
      </p:grpSpPr>
      <p:sp>
        <p:nvSpPr>
          <p:cNvPr id="2" name="Titel 1"/>
          <p:cNvSpPr>
            <a:spLocks noGrp="1"/>
          </p:cNvSpPr>
          <p:nvPr>
            <p:ph type="title"/>
          </p:nvPr>
        </p:nvSpPr>
        <p:spPr>
          <a:xfrm>
            <a:off x="381000" y="414338"/>
            <a:ext cx="8382000" cy="854075"/>
          </a:xfrm>
        </p:spPr>
        <p:txBody>
          <a:bodyPr/>
          <a:lstStyle/>
          <a:p>
            <a:r>
              <a:rPr lang="de-DE" smtClean="0"/>
              <a:t>Titelmasterformat durch Klicken bearbeiten</a:t>
            </a:r>
            <a:endParaRPr lang="de-CH"/>
          </a:p>
        </p:txBody>
      </p:sp>
      <p:sp>
        <p:nvSpPr>
          <p:cNvPr id="3" name="Textplatzhalter 2"/>
          <p:cNvSpPr>
            <a:spLocks noGrp="1"/>
          </p:cNvSpPr>
          <p:nvPr>
            <p:ph type="body" sz="half" idx="1"/>
          </p:nvPr>
        </p:nvSpPr>
        <p:spPr>
          <a:xfrm>
            <a:off x="381000" y="1412875"/>
            <a:ext cx="4114800" cy="4530725"/>
          </a:xfrm>
        </p:spPr>
        <p:txBody>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CH"/>
          </a:p>
        </p:txBody>
      </p:sp>
      <p:sp>
        <p:nvSpPr>
          <p:cNvPr id="4" name="Inhaltsplatzhalter 3"/>
          <p:cNvSpPr>
            <a:spLocks noGrp="1"/>
          </p:cNvSpPr>
          <p:nvPr>
            <p:ph sz="half" idx="2"/>
          </p:nvPr>
        </p:nvSpPr>
        <p:spPr>
          <a:xfrm>
            <a:off x="4648200" y="1412875"/>
            <a:ext cx="4114800" cy="4530725"/>
          </a:xfrm>
        </p:spPr>
        <p:txBody>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CH"/>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cSld name="Title_and_Content">
    <p:spTree>
      <p:nvGrpSpPr>
        <p:cNvPr id="1" name=""/>
        <p:cNvGrpSpPr/>
        <p:nvPr/>
      </p:nvGrpSpPr>
      <p:grpSpPr>
        <a:xfrm>
          <a:off x="0" y="0"/>
          <a:ext cx="0" cy="0"/>
          <a:chOff x="0" y="0"/>
          <a:chExt cx="0" cy="0"/>
        </a:xfrm>
      </p:grpSpPr>
      <p:cxnSp>
        <p:nvCxnSpPr>
          <p:cNvPr id="4" name="Straight Connector 19"/>
          <p:cNvCxnSpPr>
            <a:cxnSpLocks noChangeShapeType="1"/>
          </p:cNvCxnSpPr>
          <p:nvPr userDrawn="1"/>
        </p:nvCxnSpPr>
        <p:spPr bwMode="auto">
          <a:xfrm>
            <a:off x="457200" y="6172200"/>
            <a:ext cx="8229600" cy="0"/>
          </a:xfrm>
          <a:prstGeom prst="line">
            <a:avLst/>
          </a:prstGeom>
          <a:noFill/>
          <a:ln w="9525">
            <a:solidFill>
              <a:srgbClr val="AAAAAA"/>
            </a:solidFill>
            <a:round/>
            <a:headEnd/>
            <a:tailEnd/>
          </a:ln>
        </p:spPr>
      </p:cxnSp>
      <p:pic>
        <p:nvPicPr>
          <p:cNvPr id="5" name="Picture 13" descr="dell_gray_logo.png"/>
          <p:cNvPicPr>
            <a:picLocks noChangeAspect="1"/>
          </p:cNvPicPr>
          <p:nvPr userDrawn="1"/>
        </p:nvPicPr>
        <p:blipFill>
          <a:blip r:embed="rId2"/>
          <a:srcRect/>
          <a:stretch>
            <a:fillRect/>
          </a:stretch>
        </p:blipFill>
        <p:spPr bwMode="auto">
          <a:xfrm>
            <a:off x="8193088" y="6226175"/>
            <a:ext cx="573087" cy="573088"/>
          </a:xfrm>
          <a:prstGeom prst="rect">
            <a:avLst/>
          </a:prstGeom>
          <a:noFill/>
          <a:ln w="9525">
            <a:noFill/>
            <a:miter lim="800000"/>
            <a:headEnd/>
            <a:tailEnd/>
          </a:ln>
        </p:spPr>
      </p:pic>
      <p:sp>
        <p:nvSpPr>
          <p:cNvPr id="2" name="Title 1"/>
          <p:cNvSpPr>
            <a:spLocks noGrp="1"/>
          </p:cNvSpPr>
          <p:nvPr>
            <p:ph type="title"/>
          </p:nvPr>
        </p:nvSpPr>
        <p:spPr>
          <a:xfrm>
            <a:off x="425904" y="38100"/>
            <a:ext cx="8239126" cy="960120"/>
          </a:xfrm>
        </p:spPr>
        <p:txBody>
          <a:bodyPr anchor="b"/>
          <a:lstStyle>
            <a:lvl1pPr>
              <a:lnSpc>
                <a:spcPct val="90000"/>
              </a:lnSpc>
              <a:defRPr sz="3000" b="0">
                <a:solidFill>
                  <a:schemeClr val="bg1"/>
                </a:solidFill>
                <a:latin typeface="Museo For Dell" pitchFamily="2" charset="0"/>
              </a:defRPr>
            </a:lvl1pPr>
          </a:lstStyle>
          <a:p>
            <a:r>
              <a:rPr lang="en-US" smtClean="0"/>
              <a:t>Click to edit Master title style</a:t>
            </a:r>
            <a:endParaRPr lang="en-US" dirty="0"/>
          </a:p>
        </p:txBody>
      </p:sp>
      <p:sp>
        <p:nvSpPr>
          <p:cNvPr id="3" name="Content Placeholder 2"/>
          <p:cNvSpPr>
            <a:spLocks noGrp="1"/>
          </p:cNvSpPr>
          <p:nvPr>
            <p:ph sz="half" idx="1"/>
          </p:nvPr>
        </p:nvSpPr>
        <p:spPr>
          <a:xfrm>
            <a:off x="447675" y="1310640"/>
            <a:ext cx="8229600" cy="1008481"/>
          </a:xfrm>
        </p:spPr>
        <p:txBody>
          <a:bodyPr/>
          <a:lstStyle>
            <a:lvl1pPr>
              <a:spcBef>
                <a:spcPts val="1600"/>
              </a:spcBef>
              <a:defRPr sz="2200">
                <a:solidFill>
                  <a:schemeClr val="bg2"/>
                </a:solidFill>
                <a:latin typeface="Museo Sans For Dell" pitchFamily="2" charset="0"/>
              </a:defRPr>
            </a:lvl1pPr>
            <a:lvl2pPr>
              <a:spcBef>
                <a:spcPts val="800"/>
              </a:spcBef>
              <a:buFont typeface="Museo Sans For Dell" pitchFamily="2" charset="0"/>
              <a:buChar char="–"/>
              <a:defRPr sz="1800">
                <a:solidFill>
                  <a:schemeClr val="bg2"/>
                </a:solidFill>
                <a:latin typeface="Museo Sans For Dell" pitchFamily="2" charset="0"/>
              </a:defRPr>
            </a:lvl2pPr>
            <a:lvl3pPr>
              <a:spcBef>
                <a:spcPts val="800"/>
              </a:spcBef>
              <a:defRPr sz="1600">
                <a:solidFill>
                  <a:schemeClr val="bg2"/>
                </a:solidFill>
                <a:latin typeface="Museo Sans For Dell" pitchFamily="2" charset="0"/>
              </a:defRPr>
            </a:lvl3pPr>
            <a:lvl4pPr>
              <a:spcBef>
                <a:spcPts val="800"/>
              </a:spcBef>
              <a:defRPr sz="1800">
                <a:solidFill>
                  <a:schemeClr val="bg2"/>
                </a:solidFill>
                <a:latin typeface="Museo Sans For Dell" pitchFamily="2" charset="0"/>
              </a:defRPr>
            </a:lvl4pPr>
            <a:lvl5pPr>
              <a:spcBef>
                <a:spcPts val="800"/>
              </a:spcBef>
              <a:defRPr sz="1800">
                <a:solidFill>
                  <a:schemeClr val="bg2"/>
                </a:solidFill>
                <a:latin typeface="Museo Sans For Dell" pitchFamily="2" charset="0"/>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p:txBody>
      </p:sp>
      <p:sp>
        <p:nvSpPr>
          <p:cNvPr id="6" name="Footer Placeholder 4"/>
          <p:cNvSpPr>
            <a:spLocks noGrp="1"/>
          </p:cNvSpPr>
          <p:nvPr>
            <p:ph type="ftr" sz="quarter" idx="10"/>
          </p:nvPr>
        </p:nvSpPr>
        <p:spPr>
          <a:xfrm>
            <a:off x="742950" y="6429375"/>
            <a:ext cx="1885950" cy="152400"/>
          </a:xfrm>
          <a:prstGeom prst="rect">
            <a:avLst/>
          </a:prstGeom>
        </p:spPr>
        <p:txBody>
          <a:bodyPr vert="horz" lIns="0" tIns="0" rIns="91440" bIns="0" rtlCol="0" anchor="ctr"/>
          <a:lstStyle>
            <a:lvl1pPr algn="l">
              <a:defRPr sz="1000">
                <a:solidFill>
                  <a:srgbClr val="000000"/>
                </a:solidFill>
                <a:latin typeface="Museo Sans For Dell" pitchFamily="2" charset="0"/>
                <a:cs typeface="Arial" charset="0"/>
              </a:defRPr>
            </a:lvl1pPr>
          </a:lstStyle>
          <a:p>
            <a:pPr>
              <a:defRPr/>
            </a:pPr>
            <a:endParaRPr lang="en-US"/>
          </a:p>
        </p:txBody>
      </p:sp>
      <p:sp>
        <p:nvSpPr>
          <p:cNvPr id="7" name="Slide Number Placeholder 5"/>
          <p:cNvSpPr>
            <a:spLocks noGrp="1"/>
          </p:cNvSpPr>
          <p:nvPr>
            <p:ph type="sldNum" sz="quarter" idx="11"/>
          </p:nvPr>
        </p:nvSpPr>
        <p:spPr>
          <a:xfrm>
            <a:off x="444500" y="6440488"/>
            <a:ext cx="260350" cy="152400"/>
          </a:xfrm>
          <a:prstGeom prst="rect">
            <a:avLst/>
          </a:prstGeom>
        </p:spPr>
        <p:txBody>
          <a:bodyPr vert="horz" lIns="0" tIns="0" rIns="91440" bIns="0" rtlCol="0" anchor="ctr"/>
          <a:lstStyle>
            <a:lvl1pPr algn="l">
              <a:defRPr sz="900">
                <a:solidFill>
                  <a:srgbClr val="000000"/>
                </a:solidFill>
                <a:latin typeface="Museo Sans For Dell" pitchFamily="2" charset="0"/>
                <a:cs typeface="Arial" charset="0"/>
              </a:defRPr>
            </a:lvl1pPr>
          </a:lstStyle>
          <a:p>
            <a:pPr>
              <a:defRPr/>
            </a:pPr>
            <a:fld id="{6D81CAAC-3F94-4DE2-B664-2694B3F13CE1}" type="slidenum">
              <a:rPr lang="en-US"/>
              <a:pPr>
                <a:defRPr/>
              </a:pPr>
              <a:t>‹Nr.›</a:t>
            </a:fld>
            <a:endParaRPr lang="en-US" dirty="0"/>
          </a:p>
        </p:txBody>
      </p:sp>
    </p:spTree>
  </p:cSld>
  <p:clrMapOvr>
    <a:masterClrMapping/>
  </p:clrMapOvr>
  <p:transition spd="med">
    <p:wipe dir="r"/>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p:cSld name="Title_Only">
    <p:spTree>
      <p:nvGrpSpPr>
        <p:cNvPr id="1" name=""/>
        <p:cNvGrpSpPr/>
        <p:nvPr/>
      </p:nvGrpSpPr>
      <p:grpSpPr>
        <a:xfrm>
          <a:off x="0" y="0"/>
          <a:ext cx="0" cy="0"/>
          <a:chOff x="0" y="0"/>
          <a:chExt cx="0" cy="0"/>
        </a:xfrm>
      </p:grpSpPr>
      <p:cxnSp>
        <p:nvCxnSpPr>
          <p:cNvPr id="3" name="Straight Connector 17"/>
          <p:cNvCxnSpPr>
            <a:cxnSpLocks noChangeShapeType="1"/>
          </p:cNvCxnSpPr>
          <p:nvPr userDrawn="1"/>
        </p:nvCxnSpPr>
        <p:spPr bwMode="auto">
          <a:xfrm>
            <a:off x="457200" y="6172200"/>
            <a:ext cx="8229600" cy="0"/>
          </a:xfrm>
          <a:prstGeom prst="line">
            <a:avLst/>
          </a:prstGeom>
          <a:noFill/>
          <a:ln w="9525">
            <a:solidFill>
              <a:srgbClr val="AAAAAA"/>
            </a:solidFill>
            <a:round/>
            <a:headEnd/>
            <a:tailEnd/>
          </a:ln>
        </p:spPr>
      </p:cxnSp>
      <p:pic>
        <p:nvPicPr>
          <p:cNvPr id="4" name="Picture 15" descr="dell_gray_logo.png"/>
          <p:cNvPicPr>
            <a:picLocks noChangeAspect="1"/>
          </p:cNvPicPr>
          <p:nvPr userDrawn="1"/>
        </p:nvPicPr>
        <p:blipFill>
          <a:blip r:embed="rId2"/>
          <a:srcRect/>
          <a:stretch>
            <a:fillRect/>
          </a:stretch>
        </p:blipFill>
        <p:spPr bwMode="auto">
          <a:xfrm>
            <a:off x="8193088" y="6226175"/>
            <a:ext cx="573087" cy="573088"/>
          </a:xfrm>
          <a:prstGeom prst="rect">
            <a:avLst/>
          </a:prstGeom>
          <a:noFill/>
          <a:ln w="9525">
            <a:noFill/>
            <a:miter lim="800000"/>
            <a:headEnd/>
            <a:tailEnd/>
          </a:ln>
        </p:spPr>
      </p:pic>
      <p:sp>
        <p:nvSpPr>
          <p:cNvPr id="2" name="Title 1"/>
          <p:cNvSpPr>
            <a:spLocks noGrp="1"/>
          </p:cNvSpPr>
          <p:nvPr>
            <p:ph type="title"/>
          </p:nvPr>
        </p:nvSpPr>
        <p:spPr>
          <a:xfrm>
            <a:off x="428625" y="38100"/>
            <a:ext cx="8258175" cy="960120"/>
          </a:xfrm>
        </p:spPr>
        <p:txBody>
          <a:bodyPr anchor="b"/>
          <a:lstStyle>
            <a:lvl1pPr>
              <a:defRPr sz="3000" b="0">
                <a:solidFill>
                  <a:schemeClr val="bg1"/>
                </a:solidFill>
                <a:latin typeface="Museo For Dell" pitchFamily="2" charset="0"/>
              </a:defRPr>
            </a:lvl1pPr>
          </a:lstStyle>
          <a:p>
            <a:r>
              <a:rPr lang="en-US" smtClean="0"/>
              <a:t>Click to edit Master title style</a:t>
            </a:r>
            <a:endParaRPr lang="en-US" dirty="0"/>
          </a:p>
        </p:txBody>
      </p:sp>
      <p:sp>
        <p:nvSpPr>
          <p:cNvPr id="5" name="Slide Number Placeholder 5"/>
          <p:cNvSpPr>
            <a:spLocks noGrp="1"/>
          </p:cNvSpPr>
          <p:nvPr>
            <p:ph type="sldNum" sz="quarter" idx="10"/>
          </p:nvPr>
        </p:nvSpPr>
        <p:spPr>
          <a:xfrm>
            <a:off x="444500" y="6440488"/>
            <a:ext cx="260350" cy="152400"/>
          </a:xfrm>
          <a:prstGeom prst="rect">
            <a:avLst/>
          </a:prstGeom>
        </p:spPr>
        <p:txBody>
          <a:bodyPr vert="horz" lIns="0" tIns="0" rIns="91440" bIns="0" rtlCol="0" anchor="ctr"/>
          <a:lstStyle>
            <a:lvl1pPr algn="l">
              <a:defRPr sz="900">
                <a:solidFill>
                  <a:srgbClr val="000000"/>
                </a:solidFill>
                <a:latin typeface="Museo Sans For Dell" pitchFamily="2" charset="0"/>
                <a:cs typeface="Arial" charset="0"/>
              </a:defRPr>
            </a:lvl1pPr>
          </a:lstStyle>
          <a:p>
            <a:pPr>
              <a:defRPr/>
            </a:pPr>
            <a:fld id="{4572CCAB-E58A-447B-8D62-81C0AA13065F}" type="slidenum">
              <a:rPr lang="en-US"/>
              <a:pPr>
                <a:defRPr/>
              </a:pPr>
              <a:t>‹Nr.›</a:t>
            </a:fld>
            <a:endParaRPr lang="en-US" dirty="0"/>
          </a:p>
        </p:txBody>
      </p:sp>
      <p:sp>
        <p:nvSpPr>
          <p:cNvPr id="6" name="Footer Placeholder 4"/>
          <p:cNvSpPr>
            <a:spLocks noGrp="1"/>
          </p:cNvSpPr>
          <p:nvPr>
            <p:ph type="ftr" sz="quarter" idx="11"/>
          </p:nvPr>
        </p:nvSpPr>
        <p:spPr>
          <a:xfrm>
            <a:off x="742950" y="6429375"/>
            <a:ext cx="1885950" cy="152400"/>
          </a:xfrm>
          <a:prstGeom prst="rect">
            <a:avLst/>
          </a:prstGeom>
        </p:spPr>
        <p:txBody>
          <a:bodyPr vert="horz" lIns="0" tIns="0" rIns="91440" bIns="0" rtlCol="0" anchor="ctr"/>
          <a:lstStyle>
            <a:lvl1pPr algn="l">
              <a:defRPr sz="1000">
                <a:solidFill>
                  <a:srgbClr val="000000"/>
                </a:solidFill>
                <a:latin typeface="Museo Sans For Dell" pitchFamily="2" charset="0"/>
                <a:cs typeface="Arial" charset="0"/>
              </a:defRPr>
            </a:lvl1pPr>
          </a:lstStyle>
          <a:p>
            <a:pPr>
              <a:defRPr/>
            </a:pPr>
            <a:endParaRPr lang="en-US"/>
          </a:p>
        </p:txBody>
      </p:sp>
    </p:spTree>
  </p:cSld>
  <p:clrMapOvr>
    <a:masterClrMapping/>
  </p:clrMapOvr>
  <p:transition spd="med">
    <p:wipe dir="r"/>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cSld name="Schlussfolie">
    <p:spTree>
      <p:nvGrpSpPr>
        <p:cNvPr id="1" name=""/>
        <p:cNvGrpSpPr/>
        <p:nvPr/>
      </p:nvGrpSpPr>
      <p:grpSpPr>
        <a:xfrm>
          <a:off x="0" y="0"/>
          <a:ext cx="0" cy="0"/>
          <a:chOff x="0" y="0"/>
          <a:chExt cx="0" cy="0"/>
        </a:xfrm>
      </p:grpSpPr>
      <p:pic>
        <p:nvPicPr>
          <p:cNvPr id="2" name="Grafik 2" descr="Arbeitsplatz_frei3.jpg"/>
          <p:cNvPicPr>
            <a:picLocks noChangeAspect="1"/>
          </p:cNvPicPr>
          <p:nvPr/>
        </p:nvPicPr>
        <p:blipFill>
          <a:blip r:embed="rId2"/>
          <a:srcRect/>
          <a:stretch>
            <a:fillRect/>
          </a:stretch>
        </p:blipFill>
        <p:spPr bwMode="auto">
          <a:xfrm>
            <a:off x="6705600" y="1163638"/>
            <a:ext cx="2257425" cy="1979612"/>
          </a:xfrm>
          <a:prstGeom prst="rect">
            <a:avLst/>
          </a:prstGeom>
          <a:noFill/>
          <a:ln w="9525">
            <a:noFill/>
            <a:miter lim="800000"/>
            <a:headEnd/>
            <a:tailEnd/>
          </a:ln>
        </p:spPr>
      </p:pic>
      <p:sp>
        <p:nvSpPr>
          <p:cNvPr id="3" name="Rectangle 4"/>
          <p:cNvSpPr>
            <a:spLocks noChangeArrowheads="1"/>
          </p:cNvSpPr>
          <p:nvPr/>
        </p:nvSpPr>
        <p:spPr bwMode="auto">
          <a:xfrm>
            <a:off x="8959850" y="1989138"/>
            <a:ext cx="184150" cy="1079500"/>
          </a:xfrm>
          <a:prstGeom prst="rect">
            <a:avLst/>
          </a:prstGeom>
          <a:solidFill>
            <a:srgbClr val="004D9F"/>
          </a:solidFill>
          <a:ln w="9525">
            <a:noFill/>
            <a:miter lim="800000"/>
            <a:headEnd/>
            <a:tailEnd/>
          </a:ln>
        </p:spPr>
        <p:txBody>
          <a:bodyPr wrap="none" anchor="ctr"/>
          <a:lstStyle/>
          <a:p>
            <a:pPr eaLnBrk="0" fontAlgn="auto" hangingPunct="0">
              <a:spcBef>
                <a:spcPts val="0"/>
              </a:spcBef>
              <a:spcAft>
                <a:spcPts val="0"/>
              </a:spcAft>
              <a:defRPr/>
            </a:pPr>
            <a:endParaRPr lang="en-US" sz="1400">
              <a:solidFill>
                <a:srgbClr val="000000"/>
              </a:solidFill>
              <a:latin typeface="Arial"/>
              <a:cs typeface="Arial" pitchFamily="34" charset="0"/>
            </a:endParaRPr>
          </a:p>
        </p:txBody>
      </p:sp>
      <p:pic>
        <p:nvPicPr>
          <p:cNvPr id="4" name="Grafik 5"/>
          <p:cNvPicPr>
            <a:picLocks noChangeAspect="1"/>
          </p:cNvPicPr>
          <p:nvPr/>
        </p:nvPicPr>
        <p:blipFill>
          <a:blip r:embed="rId3"/>
          <a:srcRect/>
          <a:stretch>
            <a:fillRect/>
          </a:stretch>
        </p:blipFill>
        <p:spPr bwMode="auto">
          <a:xfrm>
            <a:off x="582613" y="1627188"/>
            <a:ext cx="4552950" cy="1524000"/>
          </a:xfrm>
          <a:prstGeom prst="rect">
            <a:avLst/>
          </a:prstGeom>
          <a:noFill/>
          <a:ln w="9525">
            <a:noFill/>
            <a:miter lim="800000"/>
            <a:headEnd/>
            <a:tailEnd/>
          </a:ln>
        </p:spPr>
      </p:pic>
      <p:sp>
        <p:nvSpPr>
          <p:cNvPr id="5" name="Text Box 15"/>
          <p:cNvSpPr txBox="1">
            <a:spLocks noChangeArrowheads="1"/>
          </p:cNvSpPr>
          <p:nvPr/>
        </p:nvSpPr>
        <p:spPr bwMode="auto">
          <a:xfrm>
            <a:off x="7248525" y="4508500"/>
            <a:ext cx="1676400" cy="1890713"/>
          </a:xfrm>
          <a:prstGeom prst="rect">
            <a:avLst/>
          </a:prstGeom>
          <a:noFill/>
          <a:ln w="9525">
            <a:noFill/>
            <a:miter lim="800000"/>
            <a:headEnd/>
            <a:tailEnd/>
          </a:ln>
          <a:effectLst/>
        </p:spPr>
        <p:txBody>
          <a:bodyPr>
            <a:spAutoFit/>
          </a:bodyPr>
          <a:lstStyle/>
          <a:p>
            <a:pPr>
              <a:spcBef>
                <a:spcPts val="300"/>
              </a:spcBef>
            </a:pPr>
            <a:r>
              <a:rPr lang="de-DE" sz="900" b="1">
                <a:solidFill>
                  <a:srgbClr val="7F7F7F"/>
                </a:solidFill>
              </a:rPr>
              <a:t>ti&amp;m AG</a:t>
            </a:r>
          </a:p>
          <a:p>
            <a:pPr>
              <a:spcBef>
                <a:spcPts val="300"/>
              </a:spcBef>
            </a:pPr>
            <a:r>
              <a:rPr lang="de-DE" sz="800">
                <a:solidFill>
                  <a:srgbClr val="7F7F7F"/>
                </a:solidFill>
              </a:rPr>
              <a:t>Buckhauserstrasse 24 </a:t>
            </a:r>
            <a:br>
              <a:rPr lang="de-DE" sz="800">
                <a:solidFill>
                  <a:srgbClr val="7F7F7F"/>
                </a:solidFill>
              </a:rPr>
            </a:br>
            <a:r>
              <a:rPr lang="de-DE" sz="800">
                <a:solidFill>
                  <a:srgbClr val="7F7F7F"/>
                </a:solidFill>
              </a:rPr>
              <a:t>CH-8048 Zürich</a:t>
            </a:r>
          </a:p>
          <a:p>
            <a:pPr>
              <a:spcBef>
                <a:spcPts val="300"/>
              </a:spcBef>
            </a:pPr>
            <a:r>
              <a:rPr lang="de-DE" sz="800">
                <a:solidFill>
                  <a:srgbClr val="7F7F7F"/>
                </a:solidFill>
              </a:rPr>
              <a:t>Belpstrasse 39</a:t>
            </a:r>
            <a:br>
              <a:rPr lang="de-DE" sz="800">
                <a:solidFill>
                  <a:srgbClr val="7F7F7F"/>
                </a:solidFill>
              </a:rPr>
            </a:br>
            <a:r>
              <a:rPr lang="de-DE" sz="800">
                <a:solidFill>
                  <a:srgbClr val="7F7F7F"/>
                </a:solidFill>
              </a:rPr>
              <a:t>CH-3007 Bern</a:t>
            </a:r>
          </a:p>
          <a:p>
            <a:pPr>
              <a:spcAft>
                <a:spcPts val="300"/>
              </a:spcAft>
            </a:pPr>
            <a:endParaRPr lang="de-DE" sz="800">
              <a:solidFill>
                <a:srgbClr val="7F7F7F"/>
              </a:solidFill>
            </a:endParaRPr>
          </a:p>
          <a:p>
            <a:pPr>
              <a:lnSpc>
                <a:spcPts val="1100"/>
              </a:lnSpc>
              <a:spcAft>
                <a:spcPts val="300"/>
              </a:spcAft>
            </a:pPr>
            <a:r>
              <a:rPr lang="de-DE" sz="800">
                <a:solidFill>
                  <a:srgbClr val="7F7F7F"/>
                </a:solidFill>
              </a:rPr>
              <a:t>Telefon 	+41 44 497 75 00</a:t>
            </a:r>
            <a:br>
              <a:rPr lang="de-DE" sz="800">
                <a:solidFill>
                  <a:srgbClr val="7F7F7F"/>
                </a:solidFill>
              </a:rPr>
            </a:br>
            <a:r>
              <a:rPr lang="de-DE" sz="800">
                <a:solidFill>
                  <a:srgbClr val="7F7F7F"/>
                </a:solidFill>
              </a:rPr>
              <a:t>E-Mail	info@ti8m.ch</a:t>
            </a:r>
            <a:br>
              <a:rPr lang="de-DE" sz="800">
                <a:solidFill>
                  <a:srgbClr val="7F7F7F"/>
                </a:solidFill>
              </a:rPr>
            </a:br>
            <a:r>
              <a:rPr lang="de-DE" sz="800">
                <a:solidFill>
                  <a:srgbClr val="7F7F7F"/>
                </a:solidFill>
              </a:rPr>
              <a:t>Twitter	@ti8m_ag</a:t>
            </a:r>
            <a:br>
              <a:rPr lang="de-DE" sz="800">
                <a:solidFill>
                  <a:srgbClr val="7F7F7F"/>
                </a:solidFill>
              </a:rPr>
            </a:br>
            <a:r>
              <a:rPr lang="de-DE" sz="800">
                <a:solidFill>
                  <a:srgbClr val="7F7F7F"/>
                </a:solidFill>
              </a:rPr>
              <a:t>Facebook	ti8m.ch/fb</a:t>
            </a:r>
          </a:p>
          <a:p>
            <a:pPr>
              <a:spcBef>
                <a:spcPct val="50000"/>
              </a:spcBef>
            </a:pPr>
            <a:r>
              <a:rPr lang="de-DE" sz="800">
                <a:solidFill>
                  <a:srgbClr val="7F7F7F"/>
                </a:solidFill>
              </a:rPr>
              <a:t>www.ti8m.ch</a:t>
            </a:r>
          </a:p>
        </p:txBody>
      </p:sp>
      <p:sp>
        <p:nvSpPr>
          <p:cNvPr id="6" name="Text Box 15"/>
          <p:cNvSpPr txBox="1">
            <a:spLocks noChangeArrowheads="1"/>
          </p:cNvSpPr>
          <p:nvPr/>
        </p:nvSpPr>
        <p:spPr bwMode="auto">
          <a:xfrm>
            <a:off x="7248525" y="3498850"/>
            <a:ext cx="1676400" cy="646113"/>
          </a:xfrm>
          <a:prstGeom prst="rect">
            <a:avLst/>
          </a:prstGeom>
          <a:noFill/>
          <a:ln w="9525">
            <a:noFill/>
            <a:miter lim="800000"/>
            <a:headEnd/>
            <a:tailEnd/>
          </a:ln>
          <a:effectLst/>
        </p:spPr>
        <p:txBody>
          <a:bodyPr>
            <a:spAutoFit/>
          </a:bodyPr>
          <a:lstStyle/>
          <a:p>
            <a:pPr fontAlgn="auto">
              <a:spcBef>
                <a:spcPct val="50000"/>
              </a:spcBef>
              <a:spcAft>
                <a:spcPts val="0"/>
              </a:spcAft>
              <a:defRPr/>
            </a:pPr>
            <a:r>
              <a:rPr lang="de-DE" sz="800">
                <a:solidFill>
                  <a:srgbClr val="7F7F7F"/>
                </a:solidFill>
                <a:latin typeface="Arial"/>
                <a:cs typeface="Arial" pitchFamily="34" charset="0"/>
              </a:rPr>
              <a:t>«Dartatur» und «Spielkonsole» </a:t>
            </a:r>
            <a:br>
              <a:rPr lang="de-DE" sz="800">
                <a:solidFill>
                  <a:srgbClr val="7F7F7F"/>
                </a:solidFill>
                <a:latin typeface="Arial"/>
                <a:cs typeface="Arial" pitchFamily="34" charset="0"/>
              </a:rPr>
            </a:br>
            <a:r>
              <a:rPr lang="de-DE" sz="800">
                <a:solidFill>
                  <a:srgbClr val="7F7F7F"/>
                </a:solidFill>
                <a:latin typeface="Arial"/>
                <a:cs typeface="Arial" pitchFamily="34" charset="0"/>
              </a:rPr>
              <a:t>Martin Gut 2008</a:t>
            </a:r>
          </a:p>
          <a:p>
            <a:pPr fontAlgn="auto">
              <a:spcBef>
                <a:spcPct val="50000"/>
              </a:spcBef>
              <a:spcAft>
                <a:spcPts val="0"/>
              </a:spcAft>
              <a:defRPr/>
            </a:pPr>
            <a:r>
              <a:rPr lang="de-DE" sz="800">
                <a:solidFill>
                  <a:srgbClr val="7F7F7F"/>
                </a:solidFill>
                <a:latin typeface="Arial"/>
                <a:cs typeface="Arial" pitchFamily="34" charset="0"/>
              </a:rPr>
              <a:t>Innovation durch Kreativität</a:t>
            </a:r>
            <a:br>
              <a:rPr lang="de-DE" sz="800">
                <a:solidFill>
                  <a:srgbClr val="7F7F7F"/>
                </a:solidFill>
                <a:latin typeface="Arial"/>
                <a:cs typeface="Arial" pitchFamily="34" charset="0"/>
              </a:rPr>
            </a:br>
            <a:r>
              <a:rPr lang="de-DE" sz="800" b="1">
                <a:solidFill>
                  <a:srgbClr val="7F7F7F"/>
                </a:solidFill>
                <a:latin typeface="Arial"/>
                <a:cs typeface="Arial" pitchFamily="34" charset="0"/>
              </a:rPr>
              <a:t>www.a-r-t-a-t-w-o-r-k.ch</a:t>
            </a:r>
          </a:p>
        </p:txBody>
      </p:sp>
      <p:pic>
        <p:nvPicPr>
          <p:cNvPr id="7" name="Grafik 15"/>
          <p:cNvPicPr>
            <a:picLocks noChangeAspect="1"/>
          </p:cNvPicPr>
          <p:nvPr/>
        </p:nvPicPr>
        <p:blipFill>
          <a:blip r:embed="rId4"/>
          <a:srcRect/>
          <a:stretch>
            <a:fillRect/>
          </a:stretch>
        </p:blipFill>
        <p:spPr bwMode="auto">
          <a:xfrm>
            <a:off x="6973888" y="5700713"/>
            <a:ext cx="280987" cy="304800"/>
          </a:xfrm>
          <a:prstGeom prst="rect">
            <a:avLst/>
          </a:prstGeom>
          <a:noFill/>
          <a:ln w="9525">
            <a:noFill/>
            <a:miter lim="800000"/>
            <a:headEnd/>
            <a:tailEnd/>
          </a:ln>
        </p:spPr>
      </p:pic>
      <p:pic>
        <p:nvPicPr>
          <p:cNvPr id="8" name="Grafik 16"/>
          <p:cNvPicPr>
            <a:picLocks noChangeAspect="1"/>
          </p:cNvPicPr>
          <p:nvPr/>
        </p:nvPicPr>
        <p:blipFill>
          <a:blip r:embed="rId5"/>
          <a:srcRect/>
          <a:stretch>
            <a:fillRect/>
          </a:stretch>
        </p:blipFill>
        <p:spPr bwMode="auto">
          <a:xfrm>
            <a:off x="6675438" y="5703888"/>
            <a:ext cx="280987" cy="304800"/>
          </a:xfrm>
          <a:prstGeom prst="rect">
            <a:avLst/>
          </a:prstGeom>
          <a:noFill/>
          <a:ln w="9525">
            <a:noFill/>
            <a:miter lim="800000"/>
            <a:headEnd/>
            <a:tailEnd/>
          </a:ln>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2.jpeg"/><Relationship Id="rId4" Type="http://schemas.openxmlformats.org/officeDocument/2006/relationships/slideLayout" Target="../slideLayouts/slideLayout4.xml"/><Relationship Id="rId9"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5.xml"/><Relationship Id="rId13" Type="http://schemas.openxmlformats.org/officeDocument/2006/relationships/slideLayout" Target="../slideLayouts/slideLayout20.xml"/><Relationship Id="rId18" Type="http://schemas.openxmlformats.org/officeDocument/2006/relationships/image" Target="../media/image4.png"/><Relationship Id="rId3" Type="http://schemas.openxmlformats.org/officeDocument/2006/relationships/slideLayout" Target="../slideLayouts/slideLayout10.xml"/><Relationship Id="rId7" Type="http://schemas.openxmlformats.org/officeDocument/2006/relationships/slideLayout" Target="../slideLayouts/slideLayout14.xml"/><Relationship Id="rId12" Type="http://schemas.openxmlformats.org/officeDocument/2006/relationships/slideLayout" Target="../slideLayouts/slideLayout19.xml"/><Relationship Id="rId17" Type="http://schemas.openxmlformats.org/officeDocument/2006/relationships/theme" Target="../theme/theme2.xml"/><Relationship Id="rId2" Type="http://schemas.openxmlformats.org/officeDocument/2006/relationships/slideLayout" Target="../slideLayouts/slideLayout9.xml"/><Relationship Id="rId16" Type="http://schemas.openxmlformats.org/officeDocument/2006/relationships/slideLayout" Target="../slideLayouts/slideLayout23.xml"/><Relationship Id="rId1" Type="http://schemas.openxmlformats.org/officeDocument/2006/relationships/slideLayout" Target="../slideLayouts/slideLayout8.xml"/><Relationship Id="rId6" Type="http://schemas.openxmlformats.org/officeDocument/2006/relationships/slideLayout" Target="../slideLayouts/slideLayout13.xml"/><Relationship Id="rId11" Type="http://schemas.openxmlformats.org/officeDocument/2006/relationships/slideLayout" Target="../slideLayouts/slideLayout18.xml"/><Relationship Id="rId5" Type="http://schemas.openxmlformats.org/officeDocument/2006/relationships/slideLayout" Target="../slideLayouts/slideLayout12.xml"/><Relationship Id="rId15" Type="http://schemas.openxmlformats.org/officeDocument/2006/relationships/slideLayout" Target="../slideLayouts/slideLayout22.xml"/><Relationship Id="rId10" Type="http://schemas.openxmlformats.org/officeDocument/2006/relationships/slideLayout" Target="../slideLayouts/slideLayout17.xml"/><Relationship Id="rId4" Type="http://schemas.openxmlformats.org/officeDocument/2006/relationships/slideLayout" Target="../slideLayouts/slideLayout11.xml"/><Relationship Id="rId9" Type="http://schemas.openxmlformats.org/officeDocument/2006/relationships/slideLayout" Target="../slideLayouts/slideLayout16.xml"/><Relationship Id="rId14"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slideLayout" Target="../slideLayouts/slideLayout36.xml"/><Relationship Id="rId18" Type="http://schemas.openxmlformats.org/officeDocument/2006/relationships/image" Target="../media/image4.png"/><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slideLayout" Target="../slideLayouts/slideLayout35.xml"/><Relationship Id="rId17" Type="http://schemas.openxmlformats.org/officeDocument/2006/relationships/theme" Target="../theme/theme3.xml"/><Relationship Id="rId2" Type="http://schemas.openxmlformats.org/officeDocument/2006/relationships/slideLayout" Target="../slideLayouts/slideLayout25.xml"/><Relationship Id="rId16" Type="http://schemas.openxmlformats.org/officeDocument/2006/relationships/slideLayout" Target="../slideLayouts/slideLayout39.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5" Type="http://schemas.openxmlformats.org/officeDocument/2006/relationships/slideLayout" Target="../slideLayouts/slideLayout3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 Id="rId14" Type="http://schemas.openxmlformats.org/officeDocument/2006/relationships/slideLayout" Target="../slideLayouts/slideLayout3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cxnSp>
        <p:nvCxnSpPr>
          <p:cNvPr id="8" name="Gerade Verbindung 7"/>
          <p:cNvCxnSpPr/>
          <p:nvPr/>
        </p:nvCxnSpPr>
        <p:spPr>
          <a:xfrm>
            <a:off x="452438" y="6392863"/>
            <a:ext cx="8224837" cy="1587"/>
          </a:xfrm>
          <a:prstGeom prst="line">
            <a:avLst/>
          </a:prstGeom>
          <a:ln w="6350">
            <a:solidFill>
              <a:srgbClr val="808080"/>
            </a:solidFill>
          </a:ln>
        </p:spPr>
        <p:style>
          <a:lnRef idx="1">
            <a:schemeClr val="accent1"/>
          </a:lnRef>
          <a:fillRef idx="0">
            <a:schemeClr val="accent1"/>
          </a:fillRef>
          <a:effectRef idx="0">
            <a:schemeClr val="accent1"/>
          </a:effectRef>
          <a:fontRef idx="minor">
            <a:schemeClr val="tx1"/>
          </a:fontRef>
        </p:style>
      </p:cxnSp>
      <p:sp>
        <p:nvSpPr>
          <p:cNvPr id="1028" name="Text Box 11"/>
          <p:cNvSpPr txBox="1">
            <a:spLocks noChangeArrowheads="1"/>
          </p:cNvSpPr>
          <p:nvPr userDrawn="1"/>
        </p:nvSpPr>
        <p:spPr bwMode="auto">
          <a:xfrm>
            <a:off x="5505450" y="6477000"/>
            <a:ext cx="3168650" cy="123825"/>
          </a:xfrm>
          <a:prstGeom prst="rect">
            <a:avLst/>
          </a:prstGeom>
          <a:noFill/>
          <a:ln w="9525">
            <a:noFill/>
            <a:miter lim="800000"/>
            <a:headEnd/>
            <a:tailEnd/>
          </a:ln>
        </p:spPr>
        <p:txBody>
          <a:bodyPr lIns="0" tIns="0" rIns="0" bIns="0"/>
          <a:lstStyle>
            <a:lvl1pPr eaLnBrk="0" hangingPunct="0">
              <a:defRPr sz="2400">
                <a:solidFill>
                  <a:schemeClr val="tx1"/>
                </a:solidFill>
                <a:latin typeface="Arial" charset="0"/>
                <a:cs typeface="Arial" charset="0"/>
              </a:defRPr>
            </a:lvl1pPr>
            <a:lvl2pPr marL="37931725" indent="-37474525" eaLnBrk="0" hangingPunct="0">
              <a:defRPr sz="2400">
                <a:solidFill>
                  <a:schemeClr val="tx1"/>
                </a:solidFill>
                <a:latin typeface="Arial" charset="0"/>
                <a:cs typeface="Arial" charset="0"/>
              </a:defRPr>
            </a:lvl2pPr>
            <a:lvl3pPr eaLnBrk="0" hangingPunct="0">
              <a:defRPr sz="2400">
                <a:solidFill>
                  <a:schemeClr val="tx1"/>
                </a:solidFill>
                <a:latin typeface="Arial" charset="0"/>
                <a:cs typeface="Arial" charset="0"/>
              </a:defRPr>
            </a:lvl3pPr>
            <a:lvl4pPr eaLnBrk="0" hangingPunct="0">
              <a:defRPr sz="2400">
                <a:solidFill>
                  <a:schemeClr val="tx1"/>
                </a:solidFill>
                <a:latin typeface="Arial" charset="0"/>
                <a:cs typeface="Arial" charset="0"/>
              </a:defRPr>
            </a:lvl4pPr>
            <a:lvl5pPr eaLnBrk="0" hangingPunct="0">
              <a:defRPr sz="2400">
                <a:solidFill>
                  <a:schemeClr val="tx1"/>
                </a:solidFill>
                <a:latin typeface="Arial" charset="0"/>
                <a:cs typeface="Arial" charset="0"/>
              </a:defRPr>
            </a:lvl5pPr>
            <a:lvl6pPr marL="457200" eaLnBrk="0" fontAlgn="base" hangingPunct="0">
              <a:spcBef>
                <a:spcPct val="0"/>
              </a:spcBef>
              <a:spcAft>
                <a:spcPct val="0"/>
              </a:spcAft>
              <a:defRPr sz="2400">
                <a:solidFill>
                  <a:schemeClr val="tx1"/>
                </a:solidFill>
                <a:latin typeface="Arial" charset="0"/>
                <a:cs typeface="Arial" charset="0"/>
              </a:defRPr>
            </a:lvl6pPr>
            <a:lvl7pPr marL="914400" eaLnBrk="0" fontAlgn="base" hangingPunct="0">
              <a:spcBef>
                <a:spcPct val="0"/>
              </a:spcBef>
              <a:spcAft>
                <a:spcPct val="0"/>
              </a:spcAft>
              <a:defRPr sz="2400">
                <a:solidFill>
                  <a:schemeClr val="tx1"/>
                </a:solidFill>
                <a:latin typeface="Arial" charset="0"/>
                <a:cs typeface="Arial" charset="0"/>
              </a:defRPr>
            </a:lvl7pPr>
            <a:lvl8pPr marL="1371600" eaLnBrk="0" fontAlgn="base" hangingPunct="0">
              <a:spcBef>
                <a:spcPct val="0"/>
              </a:spcBef>
              <a:spcAft>
                <a:spcPct val="0"/>
              </a:spcAft>
              <a:defRPr sz="2400">
                <a:solidFill>
                  <a:schemeClr val="tx1"/>
                </a:solidFill>
                <a:latin typeface="Arial" charset="0"/>
                <a:cs typeface="Arial" charset="0"/>
              </a:defRPr>
            </a:lvl8pPr>
            <a:lvl9pPr marL="1828800" eaLnBrk="0" fontAlgn="base" hangingPunct="0">
              <a:spcBef>
                <a:spcPct val="0"/>
              </a:spcBef>
              <a:spcAft>
                <a:spcPct val="0"/>
              </a:spcAft>
              <a:defRPr sz="2400">
                <a:solidFill>
                  <a:schemeClr val="tx1"/>
                </a:solidFill>
                <a:latin typeface="Arial" charset="0"/>
                <a:cs typeface="Arial" charset="0"/>
              </a:defRPr>
            </a:lvl9pPr>
          </a:lstStyle>
          <a:p>
            <a:pPr algn="r" eaLnBrk="1" hangingPunct="1">
              <a:spcBef>
                <a:spcPct val="50000"/>
              </a:spcBef>
              <a:defRPr/>
            </a:pPr>
            <a:r>
              <a:rPr lang="de-CH" sz="800" dirty="0" smtClean="0">
                <a:solidFill>
                  <a:srgbClr val="595959"/>
                </a:solidFill>
                <a:latin typeface="Calibri" charset="0"/>
                <a:cs typeface="Calibri" charset="0"/>
              </a:rPr>
              <a:t>© </a:t>
            </a:r>
            <a:r>
              <a:rPr lang="en-GB" sz="800" dirty="0" smtClean="0">
                <a:solidFill>
                  <a:srgbClr val="595959"/>
                </a:solidFill>
                <a:latin typeface="Calibri" charset="0"/>
                <a:cs typeface="Calibri" charset="0"/>
              </a:rPr>
              <a:t>ICT-Berufsbildung Schweiz </a:t>
            </a:r>
            <a:r>
              <a:rPr lang="de-CH" sz="800" dirty="0" smtClean="0">
                <a:solidFill>
                  <a:srgbClr val="595959"/>
                </a:solidFill>
                <a:latin typeface="Calibri" charset="0"/>
                <a:ea typeface="Verdana" charset="0"/>
              </a:rPr>
              <a:t>- 11.6.2012 - Folie </a:t>
            </a:r>
            <a:fld id="{17C36F66-1F13-45F5-BFF3-61CEFEC3A5E4}" type="slidenum">
              <a:rPr lang="de-CH" sz="800" smtClean="0">
                <a:solidFill>
                  <a:srgbClr val="595959"/>
                </a:solidFill>
                <a:latin typeface="Calibri" charset="0"/>
                <a:ea typeface="Verdana" charset="0"/>
              </a:rPr>
              <a:pPr algn="r" eaLnBrk="1" hangingPunct="1">
                <a:spcBef>
                  <a:spcPct val="50000"/>
                </a:spcBef>
                <a:defRPr/>
              </a:pPr>
              <a:t>‹Nr.›</a:t>
            </a:fld>
            <a:endParaRPr lang="fr-FR" sz="800" dirty="0" smtClean="0">
              <a:solidFill>
                <a:srgbClr val="595959"/>
              </a:solidFill>
              <a:latin typeface="Calibri" charset="0"/>
              <a:ea typeface="Verdana" charset="0"/>
            </a:endParaRPr>
          </a:p>
        </p:txBody>
      </p:sp>
      <p:pic>
        <p:nvPicPr>
          <p:cNvPr id="2" name="Bild 6" descr="img_nur_wuerfel_rgb.png"/>
          <p:cNvPicPr>
            <a:picLocks noChangeAspect="1"/>
          </p:cNvPicPr>
          <p:nvPr userDrawn="1"/>
        </p:nvPicPr>
        <p:blipFill>
          <a:blip r:embed="rId9"/>
          <a:srcRect/>
          <a:stretch>
            <a:fillRect/>
          </a:stretch>
        </p:blipFill>
        <p:spPr bwMode="auto">
          <a:xfrm>
            <a:off x="8204200" y="230188"/>
            <a:ext cx="523875" cy="871537"/>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776" r:id="rId1"/>
    <p:sldLayoutId id="2147483751" r:id="rId2"/>
    <p:sldLayoutId id="2147483750" r:id="rId3"/>
    <p:sldLayoutId id="2147483749" r:id="rId4"/>
    <p:sldLayoutId id="2147483748" r:id="rId5"/>
    <p:sldLayoutId id="2147483747" r:id="rId6"/>
    <p:sldLayoutId id="2147483777" r:id="rId7"/>
  </p:sldLayoutIdLst>
  <p:timing>
    <p:tnLst>
      <p:par>
        <p:cTn id="1" dur="indefinite" restart="never" nodeType="tmRoot"/>
      </p:par>
    </p:tnLst>
  </p:timing>
  <p:txStyles>
    <p:titleStyle>
      <a:lvl1pPr algn="l" rtl="0" eaLnBrk="0" fontAlgn="base" hangingPunct="0">
        <a:spcBef>
          <a:spcPct val="0"/>
        </a:spcBef>
        <a:spcAft>
          <a:spcPct val="0"/>
        </a:spcAft>
        <a:defRPr sz="2800" b="1" kern="1200">
          <a:solidFill>
            <a:srgbClr val="808080"/>
          </a:solidFill>
          <a:latin typeface="Verdana" pitchFamily="34" charset="0"/>
          <a:ea typeface="Verdana" pitchFamily="34" charset="0"/>
          <a:cs typeface="Verdana" pitchFamily="34" charset="0"/>
        </a:defRPr>
      </a:lvl1pPr>
      <a:lvl2pPr algn="l" rtl="0" eaLnBrk="0" fontAlgn="base" hangingPunct="0">
        <a:spcBef>
          <a:spcPct val="0"/>
        </a:spcBef>
        <a:spcAft>
          <a:spcPct val="0"/>
        </a:spcAft>
        <a:defRPr sz="2800" b="1">
          <a:solidFill>
            <a:srgbClr val="808080"/>
          </a:solidFill>
          <a:latin typeface="Verdana" pitchFamily="34" charset="0"/>
          <a:ea typeface="Verdana" pitchFamily="34" charset="0"/>
          <a:cs typeface="Verdana" pitchFamily="34" charset="0"/>
        </a:defRPr>
      </a:lvl2pPr>
      <a:lvl3pPr algn="l" rtl="0" eaLnBrk="0" fontAlgn="base" hangingPunct="0">
        <a:spcBef>
          <a:spcPct val="0"/>
        </a:spcBef>
        <a:spcAft>
          <a:spcPct val="0"/>
        </a:spcAft>
        <a:defRPr sz="2800" b="1">
          <a:solidFill>
            <a:srgbClr val="808080"/>
          </a:solidFill>
          <a:latin typeface="Verdana" pitchFamily="34" charset="0"/>
          <a:ea typeface="Verdana" pitchFamily="34" charset="0"/>
          <a:cs typeface="Verdana" pitchFamily="34" charset="0"/>
        </a:defRPr>
      </a:lvl3pPr>
      <a:lvl4pPr algn="l" rtl="0" eaLnBrk="0" fontAlgn="base" hangingPunct="0">
        <a:spcBef>
          <a:spcPct val="0"/>
        </a:spcBef>
        <a:spcAft>
          <a:spcPct val="0"/>
        </a:spcAft>
        <a:defRPr sz="2800" b="1">
          <a:solidFill>
            <a:srgbClr val="808080"/>
          </a:solidFill>
          <a:latin typeface="Verdana" pitchFamily="34" charset="0"/>
          <a:ea typeface="Verdana" pitchFamily="34" charset="0"/>
          <a:cs typeface="Verdana" pitchFamily="34" charset="0"/>
        </a:defRPr>
      </a:lvl4pPr>
      <a:lvl5pPr algn="l" rtl="0" eaLnBrk="0" fontAlgn="base" hangingPunct="0">
        <a:spcBef>
          <a:spcPct val="0"/>
        </a:spcBef>
        <a:spcAft>
          <a:spcPct val="0"/>
        </a:spcAft>
        <a:defRPr sz="2800" b="1">
          <a:solidFill>
            <a:srgbClr val="808080"/>
          </a:solidFill>
          <a:latin typeface="Verdana" pitchFamily="34" charset="0"/>
          <a:ea typeface="Verdana" pitchFamily="34" charset="0"/>
          <a:cs typeface="Verdana" pitchFamily="34" charset="0"/>
        </a:defRPr>
      </a:lvl5pPr>
      <a:lvl6pPr marL="457200" algn="l" rtl="0" eaLnBrk="1" fontAlgn="base" hangingPunct="1">
        <a:spcBef>
          <a:spcPct val="0"/>
        </a:spcBef>
        <a:spcAft>
          <a:spcPct val="0"/>
        </a:spcAft>
        <a:defRPr sz="2800" b="1">
          <a:solidFill>
            <a:srgbClr val="808080"/>
          </a:solidFill>
          <a:latin typeface="Verdana" pitchFamily="34" charset="0"/>
          <a:ea typeface="Verdana" pitchFamily="34" charset="0"/>
          <a:cs typeface="Verdana" pitchFamily="34" charset="0"/>
        </a:defRPr>
      </a:lvl6pPr>
      <a:lvl7pPr marL="914400" algn="l" rtl="0" eaLnBrk="1" fontAlgn="base" hangingPunct="1">
        <a:spcBef>
          <a:spcPct val="0"/>
        </a:spcBef>
        <a:spcAft>
          <a:spcPct val="0"/>
        </a:spcAft>
        <a:defRPr sz="2800" b="1">
          <a:solidFill>
            <a:srgbClr val="808080"/>
          </a:solidFill>
          <a:latin typeface="Verdana" pitchFamily="34" charset="0"/>
          <a:ea typeface="Verdana" pitchFamily="34" charset="0"/>
          <a:cs typeface="Verdana" pitchFamily="34" charset="0"/>
        </a:defRPr>
      </a:lvl7pPr>
      <a:lvl8pPr marL="1371600" algn="l" rtl="0" eaLnBrk="1" fontAlgn="base" hangingPunct="1">
        <a:spcBef>
          <a:spcPct val="0"/>
        </a:spcBef>
        <a:spcAft>
          <a:spcPct val="0"/>
        </a:spcAft>
        <a:defRPr sz="2800" b="1">
          <a:solidFill>
            <a:srgbClr val="808080"/>
          </a:solidFill>
          <a:latin typeface="Verdana" pitchFamily="34" charset="0"/>
          <a:ea typeface="Verdana" pitchFamily="34" charset="0"/>
          <a:cs typeface="Verdana" pitchFamily="34" charset="0"/>
        </a:defRPr>
      </a:lvl8pPr>
      <a:lvl9pPr marL="1828800" algn="l" rtl="0" eaLnBrk="1" fontAlgn="base" hangingPunct="1">
        <a:spcBef>
          <a:spcPct val="0"/>
        </a:spcBef>
        <a:spcAft>
          <a:spcPct val="0"/>
        </a:spcAft>
        <a:defRPr sz="2800" b="1">
          <a:solidFill>
            <a:srgbClr val="808080"/>
          </a:solidFill>
          <a:latin typeface="Verdana" pitchFamily="34" charset="0"/>
          <a:ea typeface="Verdana" pitchFamily="34" charset="0"/>
          <a:cs typeface="Verdana" pitchFamily="34" charset="0"/>
        </a:defRPr>
      </a:lvl9pPr>
    </p:titleStyle>
    <p:bodyStyle>
      <a:lvl1pPr marL="342900" indent="-342900" algn="l" rtl="0" eaLnBrk="0" fontAlgn="base" hangingPunct="0">
        <a:spcBef>
          <a:spcPct val="20000"/>
        </a:spcBef>
        <a:spcAft>
          <a:spcPct val="0"/>
        </a:spcAft>
        <a:buClr>
          <a:srgbClr val="00B0F0"/>
        </a:buClr>
        <a:buBlip>
          <a:blip r:embed="rId10"/>
        </a:buBlip>
        <a:defRPr sz="2400" kern="1200">
          <a:solidFill>
            <a:schemeClr val="tx1"/>
          </a:solidFill>
          <a:latin typeface="Verdana" pitchFamily="34" charset="0"/>
          <a:ea typeface="Verdana" pitchFamily="34" charset="0"/>
          <a:cs typeface="Verdana" pitchFamily="34" charset="0"/>
        </a:defRPr>
      </a:lvl1pPr>
      <a:lvl2pPr marL="742950" indent="-285750" algn="l" rtl="0" eaLnBrk="0" fontAlgn="base" hangingPunct="0">
        <a:spcBef>
          <a:spcPct val="20000"/>
        </a:spcBef>
        <a:spcAft>
          <a:spcPct val="0"/>
        </a:spcAft>
        <a:buClr>
          <a:srgbClr val="00B0F0"/>
        </a:buClr>
        <a:buBlip>
          <a:blip r:embed="rId10"/>
        </a:buBlip>
        <a:defRPr sz="2000" kern="1200">
          <a:solidFill>
            <a:schemeClr val="tx1"/>
          </a:solidFill>
          <a:latin typeface="Verdana" pitchFamily="34" charset="0"/>
          <a:ea typeface="Verdana" pitchFamily="34" charset="0"/>
          <a:cs typeface="Verdana" pitchFamily="34" charset="0"/>
        </a:defRPr>
      </a:lvl2pPr>
      <a:lvl3pPr marL="1143000" indent="-228600" algn="l" rtl="0" eaLnBrk="0" fontAlgn="base" hangingPunct="0">
        <a:spcBef>
          <a:spcPct val="20000"/>
        </a:spcBef>
        <a:spcAft>
          <a:spcPct val="0"/>
        </a:spcAft>
        <a:buClr>
          <a:srgbClr val="00B0F0"/>
        </a:buClr>
        <a:buBlip>
          <a:blip r:embed="rId10"/>
        </a:buBlip>
        <a:defRPr sz="1600" kern="1200">
          <a:solidFill>
            <a:schemeClr val="tx1"/>
          </a:solidFill>
          <a:latin typeface="Verdana" pitchFamily="34" charset="0"/>
          <a:ea typeface="Verdana" pitchFamily="34" charset="0"/>
          <a:cs typeface="Verdana" pitchFamily="34" charset="0"/>
        </a:defRPr>
      </a:lvl3pPr>
      <a:lvl4pPr marL="1600200" indent="-228600" algn="l" rtl="0" eaLnBrk="0" fontAlgn="base" hangingPunct="0">
        <a:spcBef>
          <a:spcPct val="20000"/>
        </a:spcBef>
        <a:spcAft>
          <a:spcPct val="0"/>
        </a:spcAft>
        <a:buClr>
          <a:srgbClr val="00B0F0"/>
        </a:buClr>
        <a:buBlip>
          <a:blip r:embed="rId10"/>
        </a:buBlip>
        <a:defRPr sz="1400" kern="1200">
          <a:solidFill>
            <a:schemeClr val="tx1"/>
          </a:solidFill>
          <a:latin typeface="Verdana" pitchFamily="34" charset="0"/>
          <a:ea typeface="Verdana" pitchFamily="34" charset="0"/>
          <a:cs typeface="Verdana" pitchFamily="34" charset="0"/>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Verdana" pitchFamily="34" charset="0"/>
          <a:cs typeface="Verdana"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bwMode="auto">
          <a:xfrm>
            <a:off x="381000" y="414338"/>
            <a:ext cx="8382000" cy="854075"/>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de-CH" smtClean="0"/>
              <a:t>Mastertitelformat bearbeiten</a:t>
            </a:r>
          </a:p>
        </p:txBody>
      </p:sp>
      <p:sp>
        <p:nvSpPr>
          <p:cNvPr id="9219" name="Rectangle 3"/>
          <p:cNvSpPr>
            <a:spLocks noGrp="1" noChangeArrowheads="1"/>
          </p:cNvSpPr>
          <p:nvPr>
            <p:ph type="body" idx="1"/>
          </p:nvPr>
        </p:nvSpPr>
        <p:spPr bwMode="auto">
          <a:xfrm>
            <a:off x="381000" y="1412875"/>
            <a:ext cx="8382000" cy="4530725"/>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de-CH" smtClean="0"/>
              <a:t>Mastertextformat bearbeiten</a:t>
            </a:r>
          </a:p>
          <a:p>
            <a:pPr lvl="1"/>
            <a:r>
              <a:rPr lang="de-CH" smtClean="0"/>
              <a:t>Zweite Ebene</a:t>
            </a:r>
          </a:p>
          <a:p>
            <a:pPr lvl="2"/>
            <a:r>
              <a:rPr lang="de-CH" smtClean="0"/>
              <a:t>Dritte Ebene</a:t>
            </a:r>
          </a:p>
          <a:p>
            <a:pPr lvl="3"/>
            <a:r>
              <a:rPr lang="de-CH" smtClean="0"/>
              <a:t>Vierte Ebene</a:t>
            </a:r>
          </a:p>
          <a:p>
            <a:pPr lvl="4"/>
            <a:r>
              <a:rPr lang="de-CH" smtClean="0"/>
              <a:t>Fünfte Ebene</a:t>
            </a:r>
          </a:p>
        </p:txBody>
      </p:sp>
      <p:sp>
        <p:nvSpPr>
          <p:cNvPr id="1057" name="Rectangle 33"/>
          <p:cNvSpPr>
            <a:spLocks noChangeArrowheads="1"/>
          </p:cNvSpPr>
          <p:nvPr userDrawn="1"/>
        </p:nvSpPr>
        <p:spPr bwMode="auto">
          <a:xfrm>
            <a:off x="381000" y="4495800"/>
            <a:ext cx="8382000" cy="838200"/>
          </a:xfrm>
          <a:prstGeom prst="rect">
            <a:avLst/>
          </a:prstGeom>
          <a:noFill/>
          <a:ln w="9525">
            <a:noFill/>
            <a:miter lim="800000"/>
            <a:headEnd/>
            <a:tailEnd/>
          </a:ln>
          <a:effectLst/>
        </p:spPr>
        <p:txBody>
          <a:bodyPr wrap="none" lIns="0" tIns="0" rIns="0" bIns="0" anchor="ctr"/>
          <a:lstStyle/>
          <a:p>
            <a:pPr>
              <a:defRPr/>
            </a:pPr>
            <a:endParaRPr lang="de-CH" sz="1400">
              <a:solidFill>
                <a:srgbClr val="000000"/>
              </a:solidFill>
              <a:cs typeface="Arial" pitchFamily="34" charset="0"/>
            </a:endParaRPr>
          </a:p>
        </p:txBody>
      </p:sp>
      <p:pic>
        <p:nvPicPr>
          <p:cNvPr id="9221" name="Picture 52" descr="logo_stzh_OIZ_sw_pos_2"/>
          <p:cNvPicPr>
            <a:picLocks noChangeAspect="1" noChangeArrowheads="1"/>
          </p:cNvPicPr>
          <p:nvPr userDrawn="1"/>
        </p:nvPicPr>
        <p:blipFill>
          <a:blip r:embed="rId18"/>
          <a:srcRect/>
          <a:stretch>
            <a:fillRect/>
          </a:stretch>
        </p:blipFill>
        <p:spPr bwMode="auto">
          <a:xfrm>
            <a:off x="381000" y="6308725"/>
            <a:ext cx="1889125" cy="247650"/>
          </a:xfrm>
          <a:prstGeom prst="rect">
            <a:avLst/>
          </a:prstGeom>
          <a:noFill/>
          <a:ln w="9525">
            <a:noFill/>
            <a:miter lim="800000"/>
            <a:headEnd/>
            <a:tailEnd/>
          </a:ln>
        </p:spPr>
      </p:pic>
      <p:sp>
        <p:nvSpPr>
          <p:cNvPr id="1077" name="Rectangle 53"/>
          <p:cNvSpPr>
            <a:spLocks noChangeArrowheads="1"/>
          </p:cNvSpPr>
          <p:nvPr userDrawn="1"/>
        </p:nvSpPr>
        <p:spPr bwMode="auto">
          <a:xfrm>
            <a:off x="3132138" y="6303963"/>
            <a:ext cx="4572000" cy="442912"/>
          </a:xfrm>
          <a:prstGeom prst="rect">
            <a:avLst/>
          </a:prstGeom>
          <a:noFill/>
          <a:ln w="9525">
            <a:noFill/>
            <a:miter lim="800000"/>
            <a:headEnd/>
            <a:tailEnd/>
          </a:ln>
          <a:effectLst/>
        </p:spPr>
        <p:txBody>
          <a:bodyPr lIns="0" tIns="0" rIns="0" bIns="0">
            <a:spAutoFit/>
          </a:bodyPr>
          <a:lstStyle/>
          <a:p>
            <a:pPr eaLnBrk="0" hangingPunct="0">
              <a:lnSpc>
                <a:spcPct val="90000"/>
              </a:lnSpc>
              <a:defRPr/>
            </a:pPr>
            <a:r>
              <a:rPr lang="de-CH" sz="800" dirty="0">
                <a:solidFill>
                  <a:srgbClr val="000000"/>
                </a:solidFill>
              </a:rPr>
              <a:t>Andreas Kaelin</a:t>
            </a:r>
            <a:endParaRPr lang="de-CH" sz="800" dirty="0">
              <a:solidFill>
                <a:srgbClr val="000000"/>
              </a:solidFill>
            </a:endParaRPr>
          </a:p>
          <a:p>
            <a:pPr eaLnBrk="0" hangingPunct="0">
              <a:lnSpc>
                <a:spcPct val="90000"/>
              </a:lnSpc>
              <a:defRPr/>
            </a:pPr>
            <a:r>
              <a:rPr lang="de-CH" sz="800" dirty="0">
                <a:solidFill>
                  <a:srgbClr val="000000"/>
                </a:solidFill>
              </a:rPr>
              <a:t>© </a:t>
            </a:r>
            <a:r>
              <a:rPr lang="de-CH" sz="800" dirty="0" err="1">
                <a:solidFill>
                  <a:srgbClr val="000000"/>
                </a:solidFill>
              </a:rPr>
              <a:t>eZürich</a:t>
            </a:r>
            <a:r>
              <a:rPr lang="de-CH" sz="800" dirty="0">
                <a:solidFill>
                  <a:srgbClr val="000000"/>
                </a:solidFill>
              </a:rPr>
              <a:t> Programmleitung</a:t>
            </a:r>
            <a:endParaRPr lang="de-CH" sz="800" dirty="0">
              <a:solidFill>
                <a:srgbClr val="000000"/>
              </a:solidFill>
            </a:endParaRPr>
          </a:p>
          <a:p>
            <a:pPr eaLnBrk="0" hangingPunct="0">
              <a:lnSpc>
                <a:spcPct val="90000"/>
              </a:lnSpc>
              <a:defRPr/>
            </a:pPr>
            <a:r>
              <a:rPr lang="de-CH" sz="800" dirty="0">
                <a:solidFill>
                  <a:srgbClr val="000000"/>
                </a:solidFill>
                <a:cs typeface="Arial" pitchFamily="34" charset="0"/>
              </a:rPr>
              <a:t>4.6.2012</a:t>
            </a:r>
            <a:endParaRPr lang="de-CH" sz="800" dirty="0">
              <a:solidFill>
                <a:srgbClr val="000000"/>
              </a:solidFill>
              <a:cs typeface="Arial" pitchFamily="34" charset="0"/>
            </a:endParaRPr>
          </a:p>
          <a:p>
            <a:pPr eaLnBrk="0" hangingPunct="0">
              <a:lnSpc>
                <a:spcPct val="90000"/>
              </a:lnSpc>
              <a:defRPr/>
            </a:pPr>
            <a:r>
              <a:rPr lang="de-CH" sz="800" dirty="0">
                <a:solidFill>
                  <a:srgbClr val="000000"/>
                </a:solidFill>
                <a:cs typeface="Arial" pitchFamily="34" charset="0"/>
              </a:rPr>
              <a:t>Seite </a:t>
            </a:r>
            <a:fld id="{0CCC10E2-3105-4D20-9FBA-17330C832F64}" type="slidenum">
              <a:rPr lang="de-CH" sz="800">
                <a:solidFill>
                  <a:srgbClr val="000000"/>
                </a:solidFill>
                <a:cs typeface="Arial" pitchFamily="34" charset="0"/>
              </a:rPr>
              <a:pPr eaLnBrk="0" hangingPunct="0">
                <a:lnSpc>
                  <a:spcPct val="90000"/>
                </a:lnSpc>
                <a:defRPr/>
              </a:pPr>
              <a:t>‹Nr.›</a:t>
            </a:fld>
            <a:endParaRPr lang="de-CH" sz="800" dirty="0">
              <a:solidFill>
                <a:srgbClr val="000000"/>
              </a:solidFill>
              <a:cs typeface="Arial" pitchFamily="34" charset="0"/>
            </a:endParaRPr>
          </a:p>
        </p:txBody>
      </p:sp>
    </p:spTree>
  </p:cSld>
  <p:clrMap bg1="lt1" tx1="dk1" bg2="lt2" tx2="dk2" accent1="accent1" accent2="accent2" accent3="accent3" accent4="accent4" accent5="accent5" accent6="accent6" hlink="hlink" folHlink="folHlink"/>
  <p:sldLayoutIdLst>
    <p:sldLayoutId id="2147483778" r:id="rId1"/>
    <p:sldLayoutId id="2147483763" r:id="rId2"/>
    <p:sldLayoutId id="2147483762" r:id="rId3"/>
    <p:sldLayoutId id="2147483761" r:id="rId4"/>
    <p:sldLayoutId id="2147483760" r:id="rId5"/>
    <p:sldLayoutId id="2147483759" r:id="rId6"/>
    <p:sldLayoutId id="2147483758" r:id="rId7"/>
    <p:sldLayoutId id="2147483757" r:id="rId8"/>
    <p:sldLayoutId id="2147483756" r:id="rId9"/>
    <p:sldLayoutId id="2147483755" r:id="rId10"/>
    <p:sldLayoutId id="2147483754" r:id="rId11"/>
    <p:sldLayoutId id="2147483753" r:id="rId12"/>
    <p:sldLayoutId id="2147483752" r:id="rId13"/>
    <p:sldLayoutId id="2147483779" r:id="rId14"/>
    <p:sldLayoutId id="2147483780" r:id="rId15"/>
    <p:sldLayoutId id="2147483781" r:id="rId16"/>
  </p:sldLayoutIdLst>
  <p:timing>
    <p:tnLst>
      <p:par>
        <p:cTn id="1" dur="indefinite" restart="never" nodeType="tmRoot"/>
      </p:par>
    </p:tnLst>
  </p:timing>
  <p:hf sldNum="0" hdr="0" ftr="0" dt="0"/>
  <p:txStyles>
    <p:titleStyle>
      <a:lvl1pPr algn="l" rtl="0" eaLnBrk="0" fontAlgn="base" hangingPunct="0">
        <a:lnSpc>
          <a:spcPct val="90000"/>
        </a:lnSpc>
        <a:spcBef>
          <a:spcPct val="0"/>
        </a:spcBef>
        <a:spcAft>
          <a:spcPct val="0"/>
        </a:spcAft>
        <a:defRPr sz="2800">
          <a:solidFill>
            <a:srgbClr val="1966CC"/>
          </a:solidFill>
          <a:latin typeface="+mj-lt"/>
          <a:ea typeface="+mj-ea"/>
          <a:cs typeface="+mj-cs"/>
        </a:defRPr>
      </a:lvl1pPr>
      <a:lvl2pPr algn="l" rtl="0" eaLnBrk="0" fontAlgn="base" hangingPunct="0">
        <a:lnSpc>
          <a:spcPct val="90000"/>
        </a:lnSpc>
        <a:spcBef>
          <a:spcPct val="0"/>
        </a:spcBef>
        <a:spcAft>
          <a:spcPct val="0"/>
        </a:spcAft>
        <a:defRPr sz="2800">
          <a:solidFill>
            <a:srgbClr val="1966CC"/>
          </a:solidFill>
          <a:latin typeface="Arial" charset="0"/>
        </a:defRPr>
      </a:lvl2pPr>
      <a:lvl3pPr algn="l" rtl="0" eaLnBrk="0" fontAlgn="base" hangingPunct="0">
        <a:lnSpc>
          <a:spcPct val="90000"/>
        </a:lnSpc>
        <a:spcBef>
          <a:spcPct val="0"/>
        </a:spcBef>
        <a:spcAft>
          <a:spcPct val="0"/>
        </a:spcAft>
        <a:defRPr sz="2800">
          <a:solidFill>
            <a:srgbClr val="1966CC"/>
          </a:solidFill>
          <a:latin typeface="Arial" charset="0"/>
        </a:defRPr>
      </a:lvl3pPr>
      <a:lvl4pPr algn="l" rtl="0" eaLnBrk="0" fontAlgn="base" hangingPunct="0">
        <a:lnSpc>
          <a:spcPct val="90000"/>
        </a:lnSpc>
        <a:spcBef>
          <a:spcPct val="0"/>
        </a:spcBef>
        <a:spcAft>
          <a:spcPct val="0"/>
        </a:spcAft>
        <a:defRPr sz="2800">
          <a:solidFill>
            <a:srgbClr val="1966CC"/>
          </a:solidFill>
          <a:latin typeface="Arial" charset="0"/>
        </a:defRPr>
      </a:lvl4pPr>
      <a:lvl5pPr algn="l" rtl="0" eaLnBrk="0" fontAlgn="base" hangingPunct="0">
        <a:lnSpc>
          <a:spcPct val="90000"/>
        </a:lnSpc>
        <a:spcBef>
          <a:spcPct val="0"/>
        </a:spcBef>
        <a:spcAft>
          <a:spcPct val="0"/>
        </a:spcAft>
        <a:defRPr sz="2800">
          <a:solidFill>
            <a:srgbClr val="1966CC"/>
          </a:solidFill>
          <a:latin typeface="Arial" charset="0"/>
        </a:defRPr>
      </a:lvl5pPr>
      <a:lvl6pPr marL="457200" algn="l" rtl="0" fontAlgn="base">
        <a:lnSpc>
          <a:spcPct val="90000"/>
        </a:lnSpc>
        <a:spcBef>
          <a:spcPct val="0"/>
        </a:spcBef>
        <a:spcAft>
          <a:spcPct val="0"/>
        </a:spcAft>
        <a:defRPr sz="2800">
          <a:solidFill>
            <a:srgbClr val="1966CC"/>
          </a:solidFill>
          <a:latin typeface="Arial" charset="0"/>
        </a:defRPr>
      </a:lvl6pPr>
      <a:lvl7pPr marL="914400" algn="l" rtl="0" fontAlgn="base">
        <a:lnSpc>
          <a:spcPct val="90000"/>
        </a:lnSpc>
        <a:spcBef>
          <a:spcPct val="0"/>
        </a:spcBef>
        <a:spcAft>
          <a:spcPct val="0"/>
        </a:spcAft>
        <a:defRPr sz="2800">
          <a:solidFill>
            <a:srgbClr val="1966CC"/>
          </a:solidFill>
          <a:latin typeface="Arial" charset="0"/>
        </a:defRPr>
      </a:lvl7pPr>
      <a:lvl8pPr marL="1371600" algn="l" rtl="0" fontAlgn="base">
        <a:lnSpc>
          <a:spcPct val="90000"/>
        </a:lnSpc>
        <a:spcBef>
          <a:spcPct val="0"/>
        </a:spcBef>
        <a:spcAft>
          <a:spcPct val="0"/>
        </a:spcAft>
        <a:defRPr sz="2800">
          <a:solidFill>
            <a:srgbClr val="1966CC"/>
          </a:solidFill>
          <a:latin typeface="Arial" charset="0"/>
        </a:defRPr>
      </a:lvl8pPr>
      <a:lvl9pPr marL="1828800" algn="l" rtl="0" fontAlgn="base">
        <a:lnSpc>
          <a:spcPct val="90000"/>
        </a:lnSpc>
        <a:spcBef>
          <a:spcPct val="0"/>
        </a:spcBef>
        <a:spcAft>
          <a:spcPct val="0"/>
        </a:spcAft>
        <a:defRPr sz="2800">
          <a:solidFill>
            <a:srgbClr val="1966CC"/>
          </a:solidFill>
          <a:latin typeface="Arial" charset="0"/>
        </a:defRPr>
      </a:lvl9pPr>
    </p:titleStyle>
    <p:bodyStyle>
      <a:lvl1pPr marL="342900" indent="-342900" algn="l" rtl="0" eaLnBrk="0" fontAlgn="base" hangingPunct="0">
        <a:spcBef>
          <a:spcPct val="0"/>
        </a:spcBef>
        <a:spcAft>
          <a:spcPts val="200"/>
        </a:spcAft>
        <a:buFont typeface="Courier New" pitchFamily="49" charset="0"/>
        <a:buChar char="■"/>
        <a:tabLst>
          <a:tab pos="1808163" algn="l"/>
        </a:tabLst>
        <a:defRPr sz="2400">
          <a:solidFill>
            <a:schemeClr val="tx1"/>
          </a:solidFill>
          <a:latin typeface="+mn-lt"/>
          <a:ea typeface="+mn-ea"/>
          <a:cs typeface="+mn-cs"/>
        </a:defRPr>
      </a:lvl1pPr>
      <a:lvl2pPr marL="742950" indent="-285750" algn="l" rtl="0" eaLnBrk="0" fontAlgn="base" hangingPunct="0">
        <a:spcBef>
          <a:spcPts val="200"/>
        </a:spcBef>
        <a:spcAft>
          <a:spcPct val="0"/>
        </a:spcAft>
        <a:buChar char="–"/>
        <a:tabLst>
          <a:tab pos="1808163" algn="l"/>
        </a:tabLst>
        <a:defRPr sz="2000">
          <a:solidFill>
            <a:schemeClr val="tx1"/>
          </a:solidFill>
          <a:latin typeface="+mn-lt"/>
        </a:defRPr>
      </a:lvl2pPr>
      <a:lvl3pPr marL="1143000" indent="-228600" algn="l" rtl="0" eaLnBrk="0" fontAlgn="base" hangingPunct="0">
        <a:spcBef>
          <a:spcPts val="200"/>
        </a:spcBef>
        <a:spcAft>
          <a:spcPct val="0"/>
        </a:spcAft>
        <a:buChar char="–"/>
        <a:tabLst>
          <a:tab pos="1808163" algn="l"/>
        </a:tabLst>
        <a:defRPr sz="2000">
          <a:solidFill>
            <a:schemeClr val="tx1"/>
          </a:solidFill>
          <a:latin typeface="+mn-lt"/>
        </a:defRPr>
      </a:lvl3pPr>
      <a:lvl4pPr marL="1562100" indent="-228600" algn="l" rtl="0" eaLnBrk="0" fontAlgn="base" hangingPunct="0">
        <a:spcBef>
          <a:spcPts val="200"/>
        </a:spcBef>
        <a:spcAft>
          <a:spcPct val="0"/>
        </a:spcAft>
        <a:buChar char="–"/>
        <a:tabLst>
          <a:tab pos="1808163" algn="l"/>
        </a:tabLst>
        <a:defRPr sz="2000">
          <a:solidFill>
            <a:schemeClr val="tx1"/>
          </a:solidFill>
          <a:latin typeface="+mn-lt"/>
        </a:defRPr>
      </a:lvl4pPr>
      <a:lvl5pPr marL="1981200" indent="-228600" algn="l" rtl="0" eaLnBrk="0" fontAlgn="base" hangingPunct="0">
        <a:spcBef>
          <a:spcPts val="200"/>
        </a:spcBef>
        <a:spcAft>
          <a:spcPct val="0"/>
        </a:spcAft>
        <a:buChar char="–"/>
        <a:tabLst>
          <a:tab pos="1808163" algn="l"/>
        </a:tabLst>
        <a:defRPr sz="2000">
          <a:solidFill>
            <a:schemeClr val="tx1"/>
          </a:solidFill>
          <a:latin typeface="+mn-lt"/>
        </a:defRPr>
      </a:lvl5pPr>
      <a:lvl6pPr marL="2438400" indent="-228600" algn="l" rtl="0" fontAlgn="base">
        <a:spcBef>
          <a:spcPts val="200"/>
        </a:spcBef>
        <a:spcAft>
          <a:spcPct val="0"/>
        </a:spcAft>
        <a:buChar char="–"/>
        <a:tabLst>
          <a:tab pos="1808163" algn="l"/>
        </a:tabLst>
        <a:defRPr sz="2000">
          <a:solidFill>
            <a:schemeClr val="tx1"/>
          </a:solidFill>
          <a:latin typeface="+mn-lt"/>
        </a:defRPr>
      </a:lvl6pPr>
      <a:lvl7pPr marL="2895600" indent="-228600" algn="l" rtl="0" fontAlgn="base">
        <a:spcBef>
          <a:spcPts val="200"/>
        </a:spcBef>
        <a:spcAft>
          <a:spcPct val="0"/>
        </a:spcAft>
        <a:buChar char="–"/>
        <a:tabLst>
          <a:tab pos="1808163" algn="l"/>
        </a:tabLst>
        <a:defRPr sz="2000">
          <a:solidFill>
            <a:schemeClr val="tx1"/>
          </a:solidFill>
          <a:latin typeface="+mn-lt"/>
        </a:defRPr>
      </a:lvl7pPr>
      <a:lvl8pPr marL="3352800" indent="-228600" algn="l" rtl="0" fontAlgn="base">
        <a:spcBef>
          <a:spcPts val="200"/>
        </a:spcBef>
        <a:spcAft>
          <a:spcPct val="0"/>
        </a:spcAft>
        <a:buChar char="–"/>
        <a:tabLst>
          <a:tab pos="1808163" algn="l"/>
        </a:tabLst>
        <a:defRPr sz="2000">
          <a:solidFill>
            <a:schemeClr val="tx1"/>
          </a:solidFill>
          <a:latin typeface="+mn-lt"/>
        </a:defRPr>
      </a:lvl8pPr>
      <a:lvl9pPr marL="3810000" indent="-228600" algn="l" rtl="0" fontAlgn="base">
        <a:spcBef>
          <a:spcPts val="200"/>
        </a:spcBef>
        <a:spcAft>
          <a:spcPct val="0"/>
        </a:spcAft>
        <a:buChar char="–"/>
        <a:tabLst>
          <a:tab pos="1808163" algn="l"/>
        </a:tabLst>
        <a:defRPr sz="2000">
          <a:solidFill>
            <a:schemeClr val="tx1"/>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bwMode="auto">
          <a:xfrm>
            <a:off x="381000" y="414338"/>
            <a:ext cx="8382000" cy="854075"/>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de-CH" smtClean="0"/>
              <a:t>Mastertitelformat bearbeiten</a:t>
            </a:r>
          </a:p>
        </p:txBody>
      </p:sp>
      <p:sp>
        <p:nvSpPr>
          <p:cNvPr id="26627" name="Rectangle 3"/>
          <p:cNvSpPr>
            <a:spLocks noGrp="1" noChangeArrowheads="1"/>
          </p:cNvSpPr>
          <p:nvPr>
            <p:ph type="body" idx="1"/>
          </p:nvPr>
        </p:nvSpPr>
        <p:spPr bwMode="auto">
          <a:xfrm>
            <a:off x="381000" y="1412875"/>
            <a:ext cx="8382000" cy="4530725"/>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de-CH" smtClean="0"/>
              <a:t>Mastertextformat bearbeiten</a:t>
            </a:r>
          </a:p>
          <a:p>
            <a:pPr lvl="1"/>
            <a:r>
              <a:rPr lang="de-CH" smtClean="0"/>
              <a:t>Zweite Ebene</a:t>
            </a:r>
          </a:p>
          <a:p>
            <a:pPr lvl="2"/>
            <a:r>
              <a:rPr lang="de-CH" smtClean="0"/>
              <a:t>Dritte Ebene</a:t>
            </a:r>
          </a:p>
          <a:p>
            <a:pPr lvl="3"/>
            <a:r>
              <a:rPr lang="de-CH" smtClean="0"/>
              <a:t>Vierte Ebene</a:t>
            </a:r>
          </a:p>
          <a:p>
            <a:pPr lvl="4"/>
            <a:r>
              <a:rPr lang="de-CH" smtClean="0"/>
              <a:t>Fünfte Ebene</a:t>
            </a:r>
          </a:p>
        </p:txBody>
      </p:sp>
      <p:sp>
        <p:nvSpPr>
          <p:cNvPr id="1057" name="Rectangle 33"/>
          <p:cNvSpPr>
            <a:spLocks noChangeArrowheads="1"/>
          </p:cNvSpPr>
          <p:nvPr userDrawn="1"/>
        </p:nvSpPr>
        <p:spPr bwMode="auto">
          <a:xfrm>
            <a:off x="381000" y="4495800"/>
            <a:ext cx="8382000" cy="838200"/>
          </a:xfrm>
          <a:prstGeom prst="rect">
            <a:avLst/>
          </a:prstGeom>
          <a:noFill/>
          <a:ln w="9525">
            <a:noFill/>
            <a:miter lim="800000"/>
            <a:headEnd/>
            <a:tailEnd/>
          </a:ln>
          <a:effectLst/>
        </p:spPr>
        <p:txBody>
          <a:bodyPr wrap="none" lIns="0" tIns="0" rIns="0" bIns="0" anchor="ctr"/>
          <a:lstStyle/>
          <a:p>
            <a:pPr>
              <a:defRPr/>
            </a:pPr>
            <a:endParaRPr lang="de-CH" sz="1400">
              <a:solidFill>
                <a:srgbClr val="000000"/>
              </a:solidFill>
              <a:cs typeface="Arial" pitchFamily="34" charset="0"/>
            </a:endParaRPr>
          </a:p>
        </p:txBody>
      </p:sp>
      <p:pic>
        <p:nvPicPr>
          <p:cNvPr id="26629" name="Picture 52" descr="logo_stzh_OIZ_sw_pos_2"/>
          <p:cNvPicPr>
            <a:picLocks noChangeAspect="1" noChangeArrowheads="1"/>
          </p:cNvPicPr>
          <p:nvPr userDrawn="1"/>
        </p:nvPicPr>
        <p:blipFill>
          <a:blip r:embed="rId18"/>
          <a:srcRect/>
          <a:stretch>
            <a:fillRect/>
          </a:stretch>
        </p:blipFill>
        <p:spPr bwMode="auto">
          <a:xfrm>
            <a:off x="381000" y="6308725"/>
            <a:ext cx="1889125" cy="247650"/>
          </a:xfrm>
          <a:prstGeom prst="rect">
            <a:avLst/>
          </a:prstGeom>
          <a:noFill/>
          <a:ln w="9525">
            <a:noFill/>
            <a:miter lim="800000"/>
            <a:headEnd/>
            <a:tailEnd/>
          </a:ln>
        </p:spPr>
      </p:pic>
      <p:sp>
        <p:nvSpPr>
          <p:cNvPr id="1077" name="Rectangle 53"/>
          <p:cNvSpPr>
            <a:spLocks noChangeArrowheads="1"/>
          </p:cNvSpPr>
          <p:nvPr userDrawn="1"/>
        </p:nvSpPr>
        <p:spPr bwMode="auto">
          <a:xfrm>
            <a:off x="3132138" y="6303963"/>
            <a:ext cx="4572000" cy="442912"/>
          </a:xfrm>
          <a:prstGeom prst="rect">
            <a:avLst/>
          </a:prstGeom>
          <a:noFill/>
          <a:ln w="9525">
            <a:noFill/>
            <a:miter lim="800000"/>
            <a:headEnd/>
            <a:tailEnd/>
          </a:ln>
          <a:effectLst/>
        </p:spPr>
        <p:txBody>
          <a:bodyPr lIns="0" tIns="0" rIns="0" bIns="0">
            <a:spAutoFit/>
          </a:bodyPr>
          <a:lstStyle/>
          <a:p>
            <a:pPr eaLnBrk="0" hangingPunct="0">
              <a:lnSpc>
                <a:spcPct val="90000"/>
              </a:lnSpc>
              <a:defRPr/>
            </a:pPr>
            <a:r>
              <a:rPr lang="de-CH" sz="800" dirty="0">
                <a:solidFill>
                  <a:srgbClr val="000000"/>
                </a:solidFill>
              </a:rPr>
              <a:t>Andreas Kaelin</a:t>
            </a:r>
            <a:endParaRPr lang="de-CH" sz="800" dirty="0">
              <a:solidFill>
                <a:srgbClr val="000000"/>
              </a:solidFill>
            </a:endParaRPr>
          </a:p>
          <a:p>
            <a:pPr eaLnBrk="0" hangingPunct="0">
              <a:lnSpc>
                <a:spcPct val="90000"/>
              </a:lnSpc>
              <a:defRPr/>
            </a:pPr>
            <a:r>
              <a:rPr lang="de-CH" sz="800" dirty="0">
                <a:solidFill>
                  <a:srgbClr val="000000"/>
                </a:solidFill>
              </a:rPr>
              <a:t>© </a:t>
            </a:r>
            <a:r>
              <a:rPr lang="de-CH" sz="800" dirty="0" err="1">
                <a:solidFill>
                  <a:srgbClr val="000000"/>
                </a:solidFill>
              </a:rPr>
              <a:t>eZürich</a:t>
            </a:r>
            <a:r>
              <a:rPr lang="de-CH" sz="800" dirty="0">
                <a:solidFill>
                  <a:srgbClr val="000000"/>
                </a:solidFill>
              </a:rPr>
              <a:t> Programmleitung</a:t>
            </a:r>
            <a:endParaRPr lang="de-CH" sz="800" dirty="0">
              <a:solidFill>
                <a:srgbClr val="000000"/>
              </a:solidFill>
            </a:endParaRPr>
          </a:p>
          <a:p>
            <a:pPr eaLnBrk="0" hangingPunct="0">
              <a:lnSpc>
                <a:spcPct val="90000"/>
              </a:lnSpc>
              <a:defRPr/>
            </a:pPr>
            <a:r>
              <a:rPr lang="de-CH" sz="800" dirty="0">
                <a:solidFill>
                  <a:srgbClr val="000000"/>
                </a:solidFill>
                <a:cs typeface="Arial" pitchFamily="34" charset="0"/>
              </a:rPr>
              <a:t>4.6.2012</a:t>
            </a:r>
            <a:endParaRPr lang="de-CH" sz="800" dirty="0">
              <a:solidFill>
                <a:srgbClr val="000000"/>
              </a:solidFill>
              <a:cs typeface="Arial" pitchFamily="34" charset="0"/>
            </a:endParaRPr>
          </a:p>
          <a:p>
            <a:pPr eaLnBrk="0" hangingPunct="0">
              <a:lnSpc>
                <a:spcPct val="90000"/>
              </a:lnSpc>
              <a:defRPr/>
            </a:pPr>
            <a:r>
              <a:rPr lang="de-CH" sz="800" dirty="0">
                <a:solidFill>
                  <a:srgbClr val="000000"/>
                </a:solidFill>
                <a:cs typeface="Arial" pitchFamily="34" charset="0"/>
              </a:rPr>
              <a:t>Seite </a:t>
            </a:r>
            <a:fld id="{18880471-E6F8-412E-9B3A-27359561E4DE}" type="slidenum">
              <a:rPr lang="de-CH" sz="800">
                <a:solidFill>
                  <a:srgbClr val="000000"/>
                </a:solidFill>
                <a:cs typeface="Arial" pitchFamily="34" charset="0"/>
              </a:rPr>
              <a:pPr eaLnBrk="0" hangingPunct="0">
                <a:lnSpc>
                  <a:spcPct val="90000"/>
                </a:lnSpc>
                <a:defRPr/>
              </a:pPr>
              <a:t>‹Nr.›</a:t>
            </a:fld>
            <a:endParaRPr lang="de-CH" sz="800" dirty="0">
              <a:solidFill>
                <a:srgbClr val="000000"/>
              </a:solidFill>
              <a:cs typeface="Arial" pitchFamily="34" charset="0"/>
            </a:endParaRPr>
          </a:p>
        </p:txBody>
      </p:sp>
    </p:spTree>
  </p:cSld>
  <p:clrMap bg1="lt1" tx1="dk1" bg2="lt2" tx2="dk2" accent1="accent1" accent2="accent2" accent3="accent3" accent4="accent4" accent5="accent5" accent6="accent6" hlink="hlink" folHlink="folHlink"/>
  <p:sldLayoutIdLst>
    <p:sldLayoutId id="2147483782" r:id="rId1"/>
    <p:sldLayoutId id="2147483775" r:id="rId2"/>
    <p:sldLayoutId id="2147483774" r:id="rId3"/>
    <p:sldLayoutId id="2147483773" r:id="rId4"/>
    <p:sldLayoutId id="2147483772" r:id="rId5"/>
    <p:sldLayoutId id="2147483771" r:id="rId6"/>
    <p:sldLayoutId id="2147483770" r:id="rId7"/>
    <p:sldLayoutId id="2147483769" r:id="rId8"/>
    <p:sldLayoutId id="2147483768" r:id="rId9"/>
    <p:sldLayoutId id="2147483767" r:id="rId10"/>
    <p:sldLayoutId id="2147483766" r:id="rId11"/>
    <p:sldLayoutId id="2147483765" r:id="rId12"/>
    <p:sldLayoutId id="2147483764" r:id="rId13"/>
    <p:sldLayoutId id="2147483783" r:id="rId14"/>
    <p:sldLayoutId id="2147483784" r:id="rId15"/>
    <p:sldLayoutId id="2147483785" r:id="rId16"/>
  </p:sldLayoutIdLst>
  <p:timing>
    <p:tnLst>
      <p:par>
        <p:cTn id="1" dur="indefinite" restart="never" nodeType="tmRoot"/>
      </p:par>
    </p:tnLst>
  </p:timing>
  <p:hf sldNum="0" hdr="0" ftr="0" dt="0"/>
  <p:txStyles>
    <p:titleStyle>
      <a:lvl1pPr algn="l" rtl="0" eaLnBrk="0" fontAlgn="base" hangingPunct="0">
        <a:lnSpc>
          <a:spcPct val="90000"/>
        </a:lnSpc>
        <a:spcBef>
          <a:spcPct val="0"/>
        </a:spcBef>
        <a:spcAft>
          <a:spcPct val="0"/>
        </a:spcAft>
        <a:defRPr sz="2800">
          <a:solidFill>
            <a:srgbClr val="1966CC"/>
          </a:solidFill>
          <a:latin typeface="+mj-lt"/>
          <a:ea typeface="+mj-ea"/>
          <a:cs typeface="+mj-cs"/>
        </a:defRPr>
      </a:lvl1pPr>
      <a:lvl2pPr algn="l" rtl="0" eaLnBrk="0" fontAlgn="base" hangingPunct="0">
        <a:lnSpc>
          <a:spcPct val="90000"/>
        </a:lnSpc>
        <a:spcBef>
          <a:spcPct val="0"/>
        </a:spcBef>
        <a:spcAft>
          <a:spcPct val="0"/>
        </a:spcAft>
        <a:defRPr sz="2800">
          <a:solidFill>
            <a:srgbClr val="1966CC"/>
          </a:solidFill>
          <a:latin typeface="Arial" charset="0"/>
        </a:defRPr>
      </a:lvl2pPr>
      <a:lvl3pPr algn="l" rtl="0" eaLnBrk="0" fontAlgn="base" hangingPunct="0">
        <a:lnSpc>
          <a:spcPct val="90000"/>
        </a:lnSpc>
        <a:spcBef>
          <a:spcPct val="0"/>
        </a:spcBef>
        <a:spcAft>
          <a:spcPct val="0"/>
        </a:spcAft>
        <a:defRPr sz="2800">
          <a:solidFill>
            <a:srgbClr val="1966CC"/>
          </a:solidFill>
          <a:latin typeface="Arial" charset="0"/>
        </a:defRPr>
      </a:lvl3pPr>
      <a:lvl4pPr algn="l" rtl="0" eaLnBrk="0" fontAlgn="base" hangingPunct="0">
        <a:lnSpc>
          <a:spcPct val="90000"/>
        </a:lnSpc>
        <a:spcBef>
          <a:spcPct val="0"/>
        </a:spcBef>
        <a:spcAft>
          <a:spcPct val="0"/>
        </a:spcAft>
        <a:defRPr sz="2800">
          <a:solidFill>
            <a:srgbClr val="1966CC"/>
          </a:solidFill>
          <a:latin typeface="Arial" charset="0"/>
        </a:defRPr>
      </a:lvl4pPr>
      <a:lvl5pPr algn="l" rtl="0" eaLnBrk="0" fontAlgn="base" hangingPunct="0">
        <a:lnSpc>
          <a:spcPct val="90000"/>
        </a:lnSpc>
        <a:spcBef>
          <a:spcPct val="0"/>
        </a:spcBef>
        <a:spcAft>
          <a:spcPct val="0"/>
        </a:spcAft>
        <a:defRPr sz="2800">
          <a:solidFill>
            <a:srgbClr val="1966CC"/>
          </a:solidFill>
          <a:latin typeface="Arial" charset="0"/>
        </a:defRPr>
      </a:lvl5pPr>
      <a:lvl6pPr marL="457200" algn="l" rtl="0" fontAlgn="base">
        <a:lnSpc>
          <a:spcPct val="90000"/>
        </a:lnSpc>
        <a:spcBef>
          <a:spcPct val="0"/>
        </a:spcBef>
        <a:spcAft>
          <a:spcPct val="0"/>
        </a:spcAft>
        <a:defRPr sz="2800">
          <a:solidFill>
            <a:srgbClr val="1966CC"/>
          </a:solidFill>
          <a:latin typeface="Arial" charset="0"/>
        </a:defRPr>
      </a:lvl6pPr>
      <a:lvl7pPr marL="914400" algn="l" rtl="0" fontAlgn="base">
        <a:lnSpc>
          <a:spcPct val="90000"/>
        </a:lnSpc>
        <a:spcBef>
          <a:spcPct val="0"/>
        </a:spcBef>
        <a:spcAft>
          <a:spcPct val="0"/>
        </a:spcAft>
        <a:defRPr sz="2800">
          <a:solidFill>
            <a:srgbClr val="1966CC"/>
          </a:solidFill>
          <a:latin typeface="Arial" charset="0"/>
        </a:defRPr>
      </a:lvl7pPr>
      <a:lvl8pPr marL="1371600" algn="l" rtl="0" fontAlgn="base">
        <a:lnSpc>
          <a:spcPct val="90000"/>
        </a:lnSpc>
        <a:spcBef>
          <a:spcPct val="0"/>
        </a:spcBef>
        <a:spcAft>
          <a:spcPct val="0"/>
        </a:spcAft>
        <a:defRPr sz="2800">
          <a:solidFill>
            <a:srgbClr val="1966CC"/>
          </a:solidFill>
          <a:latin typeface="Arial" charset="0"/>
        </a:defRPr>
      </a:lvl8pPr>
      <a:lvl9pPr marL="1828800" algn="l" rtl="0" fontAlgn="base">
        <a:lnSpc>
          <a:spcPct val="90000"/>
        </a:lnSpc>
        <a:spcBef>
          <a:spcPct val="0"/>
        </a:spcBef>
        <a:spcAft>
          <a:spcPct val="0"/>
        </a:spcAft>
        <a:defRPr sz="2800">
          <a:solidFill>
            <a:srgbClr val="1966CC"/>
          </a:solidFill>
          <a:latin typeface="Arial" charset="0"/>
        </a:defRPr>
      </a:lvl9pPr>
    </p:titleStyle>
    <p:bodyStyle>
      <a:lvl1pPr marL="342900" indent="-342900" algn="l" rtl="0" eaLnBrk="0" fontAlgn="base" hangingPunct="0">
        <a:spcBef>
          <a:spcPct val="0"/>
        </a:spcBef>
        <a:spcAft>
          <a:spcPts val="200"/>
        </a:spcAft>
        <a:buFont typeface="Courier New" pitchFamily="49" charset="0"/>
        <a:buChar char="■"/>
        <a:tabLst>
          <a:tab pos="1808163" algn="l"/>
        </a:tabLst>
        <a:defRPr sz="2400">
          <a:solidFill>
            <a:schemeClr val="tx1"/>
          </a:solidFill>
          <a:latin typeface="+mn-lt"/>
          <a:ea typeface="+mn-ea"/>
          <a:cs typeface="+mn-cs"/>
        </a:defRPr>
      </a:lvl1pPr>
      <a:lvl2pPr marL="742950" indent="-285750" algn="l" rtl="0" eaLnBrk="0" fontAlgn="base" hangingPunct="0">
        <a:spcBef>
          <a:spcPts val="200"/>
        </a:spcBef>
        <a:spcAft>
          <a:spcPct val="0"/>
        </a:spcAft>
        <a:buChar char="–"/>
        <a:tabLst>
          <a:tab pos="1808163" algn="l"/>
        </a:tabLst>
        <a:defRPr sz="2000">
          <a:solidFill>
            <a:schemeClr val="tx1"/>
          </a:solidFill>
          <a:latin typeface="+mn-lt"/>
        </a:defRPr>
      </a:lvl2pPr>
      <a:lvl3pPr marL="1143000" indent="-228600" algn="l" rtl="0" eaLnBrk="0" fontAlgn="base" hangingPunct="0">
        <a:spcBef>
          <a:spcPts val="200"/>
        </a:spcBef>
        <a:spcAft>
          <a:spcPct val="0"/>
        </a:spcAft>
        <a:buChar char="–"/>
        <a:tabLst>
          <a:tab pos="1808163" algn="l"/>
        </a:tabLst>
        <a:defRPr sz="2000">
          <a:solidFill>
            <a:schemeClr val="tx1"/>
          </a:solidFill>
          <a:latin typeface="+mn-lt"/>
        </a:defRPr>
      </a:lvl3pPr>
      <a:lvl4pPr marL="1562100" indent="-228600" algn="l" rtl="0" eaLnBrk="0" fontAlgn="base" hangingPunct="0">
        <a:spcBef>
          <a:spcPts val="200"/>
        </a:spcBef>
        <a:spcAft>
          <a:spcPct val="0"/>
        </a:spcAft>
        <a:buChar char="–"/>
        <a:tabLst>
          <a:tab pos="1808163" algn="l"/>
        </a:tabLst>
        <a:defRPr sz="2000">
          <a:solidFill>
            <a:schemeClr val="tx1"/>
          </a:solidFill>
          <a:latin typeface="+mn-lt"/>
        </a:defRPr>
      </a:lvl4pPr>
      <a:lvl5pPr marL="1981200" indent="-228600" algn="l" rtl="0" eaLnBrk="0" fontAlgn="base" hangingPunct="0">
        <a:spcBef>
          <a:spcPts val="200"/>
        </a:spcBef>
        <a:spcAft>
          <a:spcPct val="0"/>
        </a:spcAft>
        <a:buChar char="–"/>
        <a:tabLst>
          <a:tab pos="1808163" algn="l"/>
        </a:tabLst>
        <a:defRPr sz="2000">
          <a:solidFill>
            <a:schemeClr val="tx1"/>
          </a:solidFill>
          <a:latin typeface="+mn-lt"/>
        </a:defRPr>
      </a:lvl5pPr>
      <a:lvl6pPr marL="2438400" indent="-228600" algn="l" rtl="0" fontAlgn="base">
        <a:spcBef>
          <a:spcPts val="200"/>
        </a:spcBef>
        <a:spcAft>
          <a:spcPct val="0"/>
        </a:spcAft>
        <a:buChar char="–"/>
        <a:tabLst>
          <a:tab pos="1808163" algn="l"/>
        </a:tabLst>
        <a:defRPr sz="2000">
          <a:solidFill>
            <a:schemeClr val="tx1"/>
          </a:solidFill>
          <a:latin typeface="+mn-lt"/>
        </a:defRPr>
      </a:lvl6pPr>
      <a:lvl7pPr marL="2895600" indent="-228600" algn="l" rtl="0" fontAlgn="base">
        <a:spcBef>
          <a:spcPts val="200"/>
        </a:spcBef>
        <a:spcAft>
          <a:spcPct val="0"/>
        </a:spcAft>
        <a:buChar char="–"/>
        <a:tabLst>
          <a:tab pos="1808163" algn="l"/>
        </a:tabLst>
        <a:defRPr sz="2000">
          <a:solidFill>
            <a:schemeClr val="tx1"/>
          </a:solidFill>
          <a:latin typeface="+mn-lt"/>
        </a:defRPr>
      </a:lvl7pPr>
      <a:lvl8pPr marL="3352800" indent="-228600" algn="l" rtl="0" fontAlgn="base">
        <a:spcBef>
          <a:spcPts val="200"/>
        </a:spcBef>
        <a:spcAft>
          <a:spcPct val="0"/>
        </a:spcAft>
        <a:buChar char="–"/>
        <a:tabLst>
          <a:tab pos="1808163" algn="l"/>
        </a:tabLst>
        <a:defRPr sz="2000">
          <a:solidFill>
            <a:schemeClr val="tx1"/>
          </a:solidFill>
          <a:latin typeface="+mn-lt"/>
        </a:defRPr>
      </a:lvl8pPr>
      <a:lvl9pPr marL="3810000" indent="-228600" algn="l" rtl="0" fontAlgn="base">
        <a:spcBef>
          <a:spcPts val="200"/>
        </a:spcBef>
        <a:spcAft>
          <a:spcPct val="0"/>
        </a:spcAft>
        <a:buChar char="–"/>
        <a:tabLst>
          <a:tab pos="1808163" algn="l"/>
        </a:tabLst>
        <a:defRPr sz="2000">
          <a:solidFill>
            <a:schemeClr val="tx1"/>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chart" Target="../charts/char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oleObject" Target="../embeddings/oleObject1.bin"/></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8" Type="http://schemas.openxmlformats.org/officeDocument/2006/relationships/image" Target="../media/image21.png"/><Relationship Id="rId13" Type="http://schemas.openxmlformats.org/officeDocument/2006/relationships/image" Target="../media/image26.png"/><Relationship Id="rId18" Type="http://schemas.openxmlformats.org/officeDocument/2006/relationships/image" Target="../media/image31.jpeg"/><Relationship Id="rId3" Type="http://schemas.openxmlformats.org/officeDocument/2006/relationships/image" Target="../media/image16.png"/><Relationship Id="rId7" Type="http://schemas.openxmlformats.org/officeDocument/2006/relationships/image" Target="../media/image20.png"/><Relationship Id="rId12" Type="http://schemas.openxmlformats.org/officeDocument/2006/relationships/image" Target="../media/image25.png"/><Relationship Id="rId17" Type="http://schemas.openxmlformats.org/officeDocument/2006/relationships/image" Target="../media/image30.png"/><Relationship Id="rId2" Type="http://schemas.openxmlformats.org/officeDocument/2006/relationships/notesSlide" Target="../notesSlides/notesSlide15.xml"/><Relationship Id="rId16" Type="http://schemas.openxmlformats.org/officeDocument/2006/relationships/image" Target="../media/image29.png"/><Relationship Id="rId1" Type="http://schemas.openxmlformats.org/officeDocument/2006/relationships/slideLayout" Target="../slideLayouts/slideLayout36.xml"/><Relationship Id="rId6" Type="http://schemas.openxmlformats.org/officeDocument/2006/relationships/image" Target="../media/image19.png"/><Relationship Id="rId11" Type="http://schemas.openxmlformats.org/officeDocument/2006/relationships/image" Target="../media/image24.png"/><Relationship Id="rId5" Type="http://schemas.openxmlformats.org/officeDocument/2006/relationships/image" Target="../media/image18.png"/><Relationship Id="rId15" Type="http://schemas.openxmlformats.org/officeDocument/2006/relationships/image" Target="../media/image28.png"/><Relationship Id="rId10" Type="http://schemas.openxmlformats.org/officeDocument/2006/relationships/image" Target="../media/image23.png"/><Relationship Id="rId4" Type="http://schemas.openxmlformats.org/officeDocument/2006/relationships/image" Target="../media/image17.png"/><Relationship Id="rId9" Type="http://schemas.openxmlformats.org/officeDocument/2006/relationships/image" Target="../media/image22.png"/><Relationship Id="rId14" Type="http://schemas.openxmlformats.org/officeDocument/2006/relationships/image" Target="../media/image27.png"/></Relationships>
</file>

<file path=ppt/slides/_rels/slide16.xml.rels><?xml version="1.0" encoding="UTF-8" standalone="yes"?>
<Relationships xmlns="http://schemas.openxmlformats.org/package/2006/relationships"><Relationship Id="rId3" Type="http://schemas.openxmlformats.org/officeDocument/2006/relationships/hyperlink" Target="http://de.wikipedia.org/wiki/Liste_der_IPA-Zeichen" TargetMode="External"/><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32.jpeg"/><Relationship Id="rId5" Type="http://schemas.openxmlformats.org/officeDocument/2006/relationships/hyperlink" Target="http://de.wikipedia.org/wiki/Fachidiot" TargetMode="External"/><Relationship Id="rId4" Type="http://schemas.openxmlformats.org/officeDocument/2006/relationships/hyperlink" Target="http://de.wikipedia.org/wiki/Englische_Sprache"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8.xml"/><Relationship Id="rId1" Type="http://schemas.openxmlformats.org/officeDocument/2006/relationships/slideLayout" Target="../slideLayouts/slideLayout13.xml"/><Relationship Id="rId5" Type="http://schemas.openxmlformats.org/officeDocument/2006/relationships/image" Target="../media/image35.jpeg"/><Relationship Id="rId4" Type="http://schemas.openxmlformats.org/officeDocument/2006/relationships/image" Target="../media/image34.jpeg"/></Relationships>
</file>

<file path=ppt/slides/_rels/slide19.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31.jpeg"/></Relationships>
</file>

<file path=ppt/slides/_rels/slide20.xml.rels><?xml version="1.0" encoding="UTF-8" standalone="yes"?>
<Relationships xmlns="http://schemas.openxmlformats.org/package/2006/relationships"><Relationship Id="rId3" Type="http://schemas.openxmlformats.org/officeDocument/2006/relationships/image" Target="../media/image37.emf"/><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Titel 3"/>
          <p:cNvSpPr>
            <a:spLocks noGrp="1"/>
          </p:cNvSpPr>
          <p:nvPr>
            <p:ph type="title"/>
          </p:nvPr>
        </p:nvSpPr>
        <p:spPr bwMode="auto">
          <a:xfrm>
            <a:off x="449263" y="1714500"/>
            <a:ext cx="8224837" cy="996950"/>
          </a:xfrm>
          <a:noFill/>
          <a:ln>
            <a:miter lim="800000"/>
            <a:headEnd/>
            <a:tailEnd/>
          </a:ln>
        </p:spPr>
        <p:txBody>
          <a:bodyPr vert="horz" wrap="square" numCol="1" anchor="t" anchorCtr="0" compatLnSpc="1">
            <a:prstTxWarp prst="textNoShape">
              <a:avLst/>
            </a:prstTxWarp>
          </a:bodyPr>
          <a:lstStyle/>
          <a:p>
            <a:pPr>
              <a:spcAft>
                <a:spcPct val="0"/>
              </a:spcAft>
            </a:pPr>
            <a:r>
              <a:rPr lang="de-CH" b="0" smtClean="0">
                <a:latin typeface="Calibri" pitchFamily="34" charset="0"/>
              </a:rPr>
              <a:t>Fehlende ICT-Fachfrauen und -männer: Die Herausforderung für eZürich</a:t>
            </a:r>
            <a:endParaRPr lang="de-DE" smtClean="0">
              <a:latin typeface="Calibri" pitchFamily="34" charset="0"/>
            </a:endParaRPr>
          </a:p>
        </p:txBody>
      </p:sp>
      <p:sp>
        <p:nvSpPr>
          <p:cNvPr id="46082" name="Untertitel 4"/>
          <p:cNvSpPr>
            <a:spLocks noGrp="1"/>
          </p:cNvSpPr>
          <p:nvPr>
            <p:ph type="subTitle" idx="1"/>
          </p:nvPr>
        </p:nvSpPr>
        <p:spPr bwMode="auto">
          <a:xfrm>
            <a:off x="449263" y="3429000"/>
            <a:ext cx="8226425" cy="2579688"/>
          </a:xfrm>
          <a:noFill/>
          <a:ln>
            <a:miter lim="800000"/>
            <a:headEnd/>
            <a:tailEnd/>
          </a:ln>
        </p:spPr>
        <p:txBody>
          <a:bodyPr vert="horz" wrap="square" numCol="1" anchor="t" anchorCtr="0" compatLnSpc="1">
            <a:prstTxWarp prst="textNoShape">
              <a:avLst/>
            </a:prstTxWarp>
          </a:bodyPr>
          <a:lstStyle/>
          <a:p>
            <a:r>
              <a:rPr lang="de-CH" smtClean="0">
                <a:latin typeface="Calibri" pitchFamily="34" charset="0"/>
              </a:rPr>
              <a:t>Andreas Kaelin, lic. rer. pol.</a:t>
            </a:r>
          </a:p>
          <a:p>
            <a:r>
              <a:rPr lang="de-CH" smtClean="0">
                <a:latin typeface="Calibri" pitchFamily="34" charset="0"/>
              </a:rPr>
              <a:t>Präsident ICT-Berufsbildung Schweiz</a:t>
            </a:r>
            <a:br>
              <a:rPr lang="de-CH" smtClean="0">
                <a:latin typeface="Calibri" pitchFamily="34" charset="0"/>
              </a:rPr>
            </a:br>
            <a:r>
              <a:rPr lang="de-CH" smtClean="0">
                <a:latin typeface="Calibri" pitchFamily="34" charset="0"/>
              </a:rPr>
              <a:t>Leiter Kooperationsprojekte eZürich</a:t>
            </a:r>
          </a:p>
          <a:p>
            <a:r>
              <a:rPr lang="de-CH" sz="2000" smtClean="0">
                <a:latin typeface="Calibri" pitchFamily="34" charset="0"/>
              </a:rPr>
              <a:t/>
            </a:r>
            <a:br>
              <a:rPr lang="de-CH" sz="2000" smtClean="0">
                <a:latin typeface="Calibri" pitchFamily="34" charset="0"/>
              </a:rPr>
            </a:br>
            <a:r>
              <a:rPr lang="de-CH" sz="2000" smtClean="0">
                <a:latin typeface="Calibri" pitchFamily="34" charset="0"/>
              </a:rPr>
              <a:t/>
            </a:r>
            <a:br>
              <a:rPr lang="de-CH" sz="2000" smtClean="0">
                <a:latin typeface="Calibri" pitchFamily="34" charset="0"/>
              </a:rPr>
            </a:br>
            <a:r>
              <a:rPr lang="de-CH" sz="2000" smtClean="0">
                <a:latin typeface="Calibri" pitchFamily="34" charset="0"/>
              </a:rPr>
              <a:t>11. Juni 2012 | 8001 Zürich | Hotel Central Plaza</a:t>
            </a:r>
          </a:p>
          <a:p>
            <a:r>
              <a:rPr lang="de-CH" sz="2000" smtClean="0">
                <a:latin typeface="Calibri" pitchFamily="34" charset="0"/>
              </a:rPr>
              <a:t>Fachtagung des Vereins Modell F zum Thema</a:t>
            </a:r>
            <a:br>
              <a:rPr lang="de-CH" sz="2000" smtClean="0">
                <a:latin typeface="Calibri" pitchFamily="34" charset="0"/>
              </a:rPr>
            </a:br>
            <a:r>
              <a:rPr lang="de-CH" sz="2000" smtClean="0">
                <a:latin typeface="Calibri" pitchFamily="34" charset="0"/>
              </a:rPr>
              <a:t>«Mehr Fachkräfte und Führungsfrauen für den Wirtschaftsstandort Zürich»</a:t>
            </a:r>
            <a:endParaRPr lang="de-DE" smtClean="0">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Titel 1"/>
          <p:cNvSpPr>
            <a:spLocks noGrp="1"/>
          </p:cNvSpPr>
          <p:nvPr>
            <p:ph type="title"/>
          </p:nvPr>
        </p:nvSpPr>
        <p:spPr bwMode="auto">
          <a:xfrm>
            <a:off x="449263" y="938213"/>
            <a:ext cx="8224837" cy="422275"/>
          </a:xfrm>
          <a:noFill/>
          <a:ln>
            <a:miter lim="800000"/>
            <a:headEnd/>
            <a:tailEnd/>
          </a:ln>
        </p:spPr>
        <p:txBody>
          <a:bodyPr vert="horz" numCol="1" anchor="t" anchorCtr="0" compatLnSpc="1">
            <a:prstTxWarp prst="textNoShape">
              <a:avLst/>
            </a:prstTxWarp>
          </a:bodyPr>
          <a:lstStyle/>
          <a:p>
            <a:r>
              <a:rPr lang="de-CH" smtClean="0">
                <a:latin typeface="Calibri" pitchFamily="34" charset="0"/>
              </a:rPr>
              <a:t>Ausgangslage</a:t>
            </a:r>
          </a:p>
        </p:txBody>
      </p:sp>
      <p:sp>
        <p:nvSpPr>
          <p:cNvPr id="48130" name="Inhaltsplatzhalter 2"/>
          <p:cNvSpPr>
            <a:spLocks noGrp="1"/>
          </p:cNvSpPr>
          <p:nvPr>
            <p:ph idx="1"/>
          </p:nvPr>
        </p:nvSpPr>
        <p:spPr bwMode="auto">
          <a:xfrm>
            <a:off x="449263" y="1628775"/>
            <a:ext cx="8224837" cy="4608513"/>
          </a:xfrm>
          <a:noFill/>
          <a:ln>
            <a:miter lim="800000"/>
            <a:headEnd/>
            <a:tailEnd/>
          </a:ln>
        </p:spPr>
        <p:txBody>
          <a:bodyPr vert="horz" wrap="square" numCol="1" anchor="t" anchorCtr="0" compatLnSpc="1">
            <a:prstTxWarp prst="textNoShape">
              <a:avLst/>
            </a:prstTxWarp>
          </a:bodyPr>
          <a:lstStyle/>
          <a:p>
            <a:pPr marL="215900" indent="-215900">
              <a:buFont typeface="Wingdings" pitchFamily="2" charset="2"/>
              <a:buChar char="§"/>
            </a:pPr>
            <a:r>
              <a:rPr lang="de-CH" smtClean="0">
                <a:latin typeface="Calibri" pitchFamily="34" charset="0"/>
              </a:rPr>
              <a:t>Unklares Berufsfeld ICT:</a:t>
            </a:r>
          </a:p>
          <a:p>
            <a:pPr marL="574675" lvl="1" indent="-179388">
              <a:spcBef>
                <a:spcPts val="475"/>
              </a:spcBef>
              <a:buFont typeface="Wingdings" pitchFamily="2" charset="2"/>
              <a:buChar char="§"/>
            </a:pPr>
            <a:r>
              <a:rPr lang="de-CH" smtClean="0">
                <a:latin typeface="Calibri" pitchFamily="34" charset="0"/>
              </a:rPr>
              <a:t>Wer gehört dazu? Beschäftigtenperspektive oder Sektorenbetrachtung?</a:t>
            </a:r>
          </a:p>
          <a:p>
            <a:pPr marL="574675" lvl="1" indent="-179388">
              <a:spcBef>
                <a:spcPts val="475"/>
              </a:spcBef>
              <a:buFont typeface="Wingdings" pitchFamily="2" charset="2"/>
              <a:buChar char="§"/>
            </a:pPr>
            <a:r>
              <a:rPr lang="de-CH" smtClean="0">
                <a:latin typeface="Calibri" pitchFamily="34" charset="0"/>
              </a:rPr>
              <a:t>Wie viele Personen gehören dazu?</a:t>
            </a:r>
          </a:p>
          <a:p>
            <a:pPr marL="215900" indent="-215900">
              <a:buFont typeface="Wingdings" pitchFamily="2" charset="2"/>
              <a:buChar char="§"/>
            </a:pPr>
            <a:r>
              <a:rPr lang="de-CH" smtClean="0">
                <a:latin typeface="Calibri" pitchFamily="34" charset="0"/>
              </a:rPr>
              <a:t>Unterschiedliche Datenbasis und Schätzungen</a:t>
            </a:r>
          </a:p>
          <a:p>
            <a:pPr marL="215900" indent="-215900">
              <a:buFont typeface="Wingdings" pitchFamily="2" charset="2"/>
              <a:buChar char="§"/>
            </a:pPr>
            <a:r>
              <a:rPr lang="de-CH" smtClean="0">
                <a:latin typeface="Calibri" pitchFamily="34" charset="0"/>
              </a:rPr>
              <a:t>Debatte dreht sich meist um den heutigen, akuten Mangel. Bildungspolitik muss sich an Trends orientieren und konjunkturunabhängig sein.</a:t>
            </a:r>
          </a:p>
          <a:p>
            <a:pPr marL="215900" indent="-215900">
              <a:buFont typeface="Wingdings" pitchFamily="2" charset="2"/>
              <a:buChar char="§"/>
            </a:pPr>
            <a:endParaRPr lang="de-CH" smtClean="0">
              <a:latin typeface="Calibri"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Titel 1"/>
          <p:cNvSpPr>
            <a:spLocks noGrp="1"/>
          </p:cNvSpPr>
          <p:nvPr>
            <p:ph type="title"/>
          </p:nvPr>
        </p:nvSpPr>
        <p:spPr bwMode="auto">
          <a:xfrm>
            <a:off x="449263" y="938213"/>
            <a:ext cx="8224837" cy="422275"/>
          </a:xfrm>
          <a:noFill/>
          <a:ln>
            <a:miter lim="800000"/>
            <a:headEnd/>
            <a:tailEnd/>
          </a:ln>
        </p:spPr>
        <p:txBody>
          <a:bodyPr vert="horz" numCol="1" anchor="t" anchorCtr="0" compatLnSpc="1">
            <a:prstTxWarp prst="textNoShape">
              <a:avLst/>
            </a:prstTxWarp>
          </a:bodyPr>
          <a:lstStyle/>
          <a:p>
            <a:r>
              <a:rPr lang="de-CH" smtClean="0">
                <a:latin typeface="Calibri" pitchFamily="34" charset="0"/>
              </a:rPr>
              <a:t>Wer gehört zur ICT?</a:t>
            </a:r>
          </a:p>
        </p:txBody>
      </p:sp>
      <p:sp>
        <p:nvSpPr>
          <p:cNvPr id="50178" name="Inhaltsplatzhalter 2"/>
          <p:cNvSpPr>
            <a:spLocks noGrp="1"/>
          </p:cNvSpPr>
          <p:nvPr>
            <p:ph idx="1"/>
          </p:nvPr>
        </p:nvSpPr>
        <p:spPr bwMode="auto">
          <a:xfrm>
            <a:off x="449263" y="1628775"/>
            <a:ext cx="8224837" cy="4608513"/>
          </a:xfrm>
          <a:noFill/>
          <a:ln>
            <a:miter lim="800000"/>
            <a:headEnd/>
            <a:tailEnd/>
          </a:ln>
        </p:spPr>
        <p:txBody>
          <a:bodyPr vert="horz" wrap="square" numCol="1" anchor="t" anchorCtr="0" compatLnSpc="1">
            <a:prstTxWarp prst="textNoShape">
              <a:avLst/>
            </a:prstTxWarp>
          </a:bodyPr>
          <a:lstStyle/>
          <a:p>
            <a:pPr marL="215900" indent="-215900">
              <a:buFont typeface="Wingdings" pitchFamily="2" charset="2"/>
              <a:buChar char="§"/>
            </a:pPr>
            <a:r>
              <a:rPr lang="de-CH" smtClean="0">
                <a:latin typeface="Calibri" pitchFamily="34" charset="0"/>
              </a:rPr>
              <a:t>Perspektive: ICT als ausgeübter Beruf</a:t>
            </a:r>
          </a:p>
          <a:p>
            <a:pPr marL="574675" lvl="1" indent="-179388">
              <a:spcBef>
                <a:spcPts val="475"/>
              </a:spcBef>
              <a:buFont typeface="Wingdings" pitchFamily="2" charset="2"/>
              <a:buChar char="§"/>
            </a:pPr>
            <a:r>
              <a:rPr lang="de-CH" smtClean="0">
                <a:latin typeface="Calibri" pitchFamily="34" charset="0"/>
              </a:rPr>
              <a:t>ICT-Mitarbeiter im Fokus</a:t>
            </a:r>
          </a:p>
          <a:p>
            <a:pPr marL="574675" lvl="1" indent="-179388">
              <a:spcBef>
                <a:spcPts val="475"/>
              </a:spcBef>
              <a:buFont typeface="Wingdings" pitchFamily="2" charset="2"/>
              <a:buChar char="§"/>
            </a:pPr>
            <a:r>
              <a:rPr lang="de-CH" smtClean="0">
                <a:latin typeface="Calibri" pitchFamily="34" charset="0"/>
              </a:rPr>
              <a:t>ICT-Mitarbeiter in Anwenderunternehmen werden berücksichtigt, z.B. in Banken, Versicherung, Detailhandel, öff. Verwaltung</a:t>
            </a:r>
          </a:p>
          <a:p>
            <a:pPr marL="574675" lvl="1" indent="-179388">
              <a:spcBef>
                <a:spcPts val="475"/>
              </a:spcBef>
              <a:buFont typeface="Wingdings" pitchFamily="2" charset="2"/>
              <a:buChar char="§"/>
            </a:pPr>
            <a:r>
              <a:rPr lang="de-CH" smtClean="0">
                <a:latin typeface="Calibri" pitchFamily="34" charset="0"/>
              </a:rPr>
              <a:t>Wird z.B. von der OECD bei der Publikation „Information Technology Outlook“ verwendet</a:t>
            </a:r>
          </a:p>
          <a:p>
            <a:pPr marL="215900" indent="-215900">
              <a:buFont typeface="Wingdings" pitchFamily="2" charset="2"/>
              <a:buChar char="§"/>
            </a:pPr>
            <a:endParaRPr lang="de-CH" smtClean="0">
              <a:latin typeface="Calibri" pitchFamily="34" charset="0"/>
            </a:endParaRPr>
          </a:p>
          <a:p>
            <a:pPr marL="215900" indent="-215900">
              <a:buFont typeface="Wingdings" pitchFamily="2" charset="2"/>
              <a:buChar char="§"/>
            </a:pPr>
            <a:r>
              <a:rPr lang="de-CH" smtClean="0">
                <a:latin typeface="Calibri" pitchFamily="34" charset="0"/>
              </a:rPr>
              <a:t>Perspektive: ICT als Sektor</a:t>
            </a:r>
          </a:p>
          <a:p>
            <a:pPr marL="574675" lvl="1" indent="-179388">
              <a:spcBef>
                <a:spcPts val="475"/>
              </a:spcBef>
              <a:buFont typeface="Wingdings" pitchFamily="2" charset="2"/>
              <a:buChar char="§"/>
            </a:pPr>
            <a:r>
              <a:rPr lang="de-CH" smtClean="0">
                <a:latin typeface="Calibri" pitchFamily="34" charset="0"/>
              </a:rPr>
              <a:t>ICT als Branche wahrnehmen</a:t>
            </a:r>
          </a:p>
          <a:p>
            <a:pPr marL="574675" lvl="1" indent="-179388">
              <a:spcBef>
                <a:spcPts val="475"/>
              </a:spcBef>
              <a:buFont typeface="Wingdings" pitchFamily="2" charset="2"/>
              <a:buChar char="§"/>
            </a:pPr>
            <a:r>
              <a:rPr lang="de-CH" smtClean="0">
                <a:latin typeface="Calibri" pitchFamily="34" charset="0"/>
              </a:rPr>
              <a:t>Güter &amp; Dienstleistungen der ICT sind klar definiert</a:t>
            </a:r>
          </a:p>
          <a:p>
            <a:pPr marL="574675" lvl="1" indent="-179388">
              <a:spcBef>
                <a:spcPts val="475"/>
              </a:spcBef>
              <a:buFont typeface="Wingdings" pitchFamily="2" charset="2"/>
              <a:buChar char="§"/>
            </a:pPr>
            <a:r>
              <a:rPr lang="de-CH" smtClean="0">
                <a:latin typeface="Calibri" pitchFamily="34" charset="0"/>
              </a:rPr>
              <a:t>Wird z.B. vom BFS bei den Publikationen zum Themengebiet „Informationsgesellschaft“ verwendet</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Titel 1"/>
          <p:cNvSpPr>
            <a:spLocks noGrp="1"/>
          </p:cNvSpPr>
          <p:nvPr>
            <p:ph type="title"/>
          </p:nvPr>
        </p:nvSpPr>
        <p:spPr bwMode="auto">
          <a:xfrm>
            <a:off x="449263" y="938213"/>
            <a:ext cx="8224837" cy="422275"/>
          </a:xfrm>
          <a:noFill/>
          <a:ln>
            <a:miter lim="800000"/>
            <a:headEnd/>
            <a:tailEnd/>
          </a:ln>
        </p:spPr>
        <p:txBody>
          <a:bodyPr vert="horz" numCol="1" anchor="t" anchorCtr="0" compatLnSpc="1">
            <a:prstTxWarp prst="textNoShape">
              <a:avLst/>
            </a:prstTxWarp>
          </a:bodyPr>
          <a:lstStyle/>
          <a:p>
            <a:r>
              <a:rPr lang="de-DE" smtClean="0">
                <a:latin typeface="Calibri" pitchFamily="34" charset="0"/>
              </a:rPr>
              <a:t>ICT-Berufsfeld Schweiz, 2011 [prov.]</a:t>
            </a:r>
            <a:endParaRPr lang="de-CH" smtClean="0">
              <a:latin typeface="Calibri" pitchFamily="34" charset="0"/>
            </a:endParaRPr>
          </a:p>
        </p:txBody>
      </p:sp>
      <p:sp>
        <p:nvSpPr>
          <p:cNvPr id="52226" name="Inhaltsplatzhalter 2"/>
          <p:cNvSpPr>
            <a:spLocks noGrp="1"/>
          </p:cNvSpPr>
          <p:nvPr>
            <p:ph idx="1"/>
          </p:nvPr>
        </p:nvSpPr>
        <p:spPr bwMode="auto">
          <a:xfrm>
            <a:off x="449263" y="1628775"/>
            <a:ext cx="8224837" cy="4608513"/>
          </a:xfrm>
          <a:noFill/>
          <a:ln>
            <a:miter lim="800000"/>
            <a:headEnd/>
            <a:tailEnd/>
          </a:ln>
        </p:spPr>
        <p:txBody>
          <a:bodyPr vert="horz" wrap="square" numCol="1" anchor="t" anchorCtr="0" compatLnSpc="1">
            <a:prstTxWarp prst="textNoShape">
              <a:avLst/>
            </a:prstTxWarp>
          </a:bodyPr>
          <a:lstStyle/>
          <a:p>
            <a:pPr marL="215900" indent="-215900">
              <a:buFont typeface="Wingdings" pitchFamily="2" charset="2"/>
              <a:buChar char="§"/>
            </a:pPr>
            <a:endParaRPr lang="de-CH" smtClean="0">
              <a:latin typeface="Calibri" pitchFamily="34" charset="0"/>
            </a:endParaRPr>
          </a:p>
          <a:p>
            <a:pPr marL="215900" indent="-215900">
              <a:buFont typeface="Wingdings" pitchFamily="2" charset="2"/>
              <a:buChar char="§"/>
            </a:pPr>
            <a:endParaRPr lang="de-CH" smtClean="0">
              <a:latin typeface="Calibri" pitchFamily="34" charset="0"/>
            </a:endParaRPr>
          </a:p>
          <a:p>
            <a:pPr marL="215900" indent="-215900">
              <a:buFont typeface="Wingdings" pitchFamily="2" charset="2"/>
              <a:buChar char="§"/>
            </a:pPr>
            <a:endParaRPr lang="de-CH" smtClean="0">
              <a:latin typeface="Calibri" pitchFamily="34" charset="0"/>
            </a:endParaRPr>
          </a:p>
          <a:p>
            <a:pPr marL="215900" indent="-215900">
              <a:buFont typeface="Wingdings" pitchFamily="2" charset="2"/>
              <a:buChar char="§"/>
            </a:pPr>
            <a:endParaRPr lang="de-CH" smtClean="0">
              <a:latin typeface="Calibri" pitchFamily="34" charset="0"/>
            </a:endParaRPr>
          </a:p>
          <a:p>
            <a:pPr marL="215900" indent="-215900">
              <a:buFont typeface="Wingdings" pitchFamily="2" charset="2"/>
              <a:buChar char="§"/>
            </a:pPr>
            <a:endParaRPr lang="de-CH" smtClean="0">
              <a:latin typeface="Calibri" pitchFamily="34" charset="0"/>
            </a:endParaRPr>
          </a:p>
          <a:p>
            <a:pPr marL="215900" indent="-215900">
              <a:buFont typeface="Wingdings" pitchFamily="2" charset="2"/>
              <a:buChar char="§"/>
            </a:pPr>
            <a:endParaRPr lang="de-CH" smtClean="0">
              <a:latin typeface="Calibri" pitchFamily="34" charset="0"/>
            </a:endParaRPr>
          </a:p>
        </p:txBody>
      </p:sp>
      <p:sp>
        <p:nvSpPr>
          <p:cNvPr id="52227" name="Text Box 9"/>
          <p:cNvSpPr txBox="1">
            <a:spLocks noChangeArrowheads="1"/>
          </p:cNvSpPr>
          <p:nvPr/>
        </p:nvSpPr>
        <p:spPr bwMode="auto">
          <a:xfrm>
            <a:off x="373063" y="6345238"/>
            <a:ext cx="6215062" cy="461962"/>
          </a:xfrm>
          <a:prstGeom prst="rect">
            <a:avLst/>
          </a:prstGeom>
          <a:noFill/>
          <a:ln w="9525">
            <a:noFill/>
            <a:miter lim="800000"/>
            <a:headEnd/>
            <a:tailEnd/>
          </a:ln>
        </p:spPr>
        <p:txBody>
          <a:bodyPr anchor="b">
            <a:spAutoFit/>
          </a:bodyPr>
          <a:lstStyle/>
          <a:p>
            <a:pPr marL="90488" indent="-90488"/>
            <a:r>
              <a:rPr lang="de-CH" sz="800">
                <a:latin typeface="Calibri" pitchFamily="34" charset="0"/>
              </a:rPr>
              <a:t>1 Diese Sammelkategorie umfasst ICT Ausbildner, ICT Vertriebskräfte und Installateure im Bereich ICT</a:t>
            </a:r>
          </a:p>
          <a:p>
            <a:pPr marL="90488" indent="-90488"/>
            <a:r>
              <a:rPr lang="de-CH" sz="800">
                <a:latin typeface="Calibri" pitchFamily="34" charset="0"/>
              </a:rPr>
              <a:t>Anmerkung: () Werte in Klammern sind nur bedingt statistisch zuverlässig.</a:t>
            </a:r>
          </a:p>
          <a:p>
            <a:pPr marL="90488" indent="-90488"/>
            <a:r>
              <a:rPr lang="de-CH" sz="800">
                <a:latin typeface="Calibri" pitchFamily="34" charset="0"/>
              </a:rPr>
              <a:t>Quelle: SAKE 2011, BFS | Berechnungen &amp; Grafik: Econlab 2012</a:t>
            </a:r>
          </a:p>
        </p:txBody>
      </p:sp>
      <p:sp>
        <p:nvSpPr>
          <p:cNvPr id="52228" name="Textfeld 4"/>
          <p:cNvSpPr txBox="1">
            <a:spLocks noChangeArrowheads="1"/>
          </p:cNvSpPr>
          <p:nvPr/>
        </p:nvSpPr>
        <p:spPr bwMode="auto">
          <a:xfrm>
            <a:off x="6362700" y="2143125"/>
            <a:ext cx="2311400" cy="349250"/>
          </a:xfrm>
          <a:prstGeom prst="rect">
            <a:avLst/>
          </a:prstGeom>
          <a:noFill/>
          <a:ln w="9525">
            <a:noFill/>
            <a:miter lim="800000"/>
            <a:headEnd/>
            <a:tailEnd/>
          </a:ln>
        </p:spPr>
        <p:txBody>
          <a:bodyPr wrap="none" lIns="36000" tIns="36000" rIns="0" bIns="36000">
            <a:spAutoFit/>
          </a:bodyPr>
          <a:lstStyle/>
          <a:p>
            <a:pPr algn="r"/>
            <a:r>
              <a:rPr lang="de-CH">
                <a:solidFill>
                  <a:srgbClr val="123A2A"/>
                </a:solidFill>
                <a:latin typeface="Calibri" pitchFamily="34" charset="0"/>
              </a:rPr>
              <a:t>29% Softwareentwickler</a:t>
            </a:r>
          </a:p>
        </p:txBody>
      </p:sp>
      <p:sp>
        <p:nvSpPr>
          <p:cNvPr id="52229" name="Textfeld 5"/>
          <p:cNvSpPr txBox="1">
            <a:spLocks noChangeArrowheads="1"/>
          </p:cNvSpPr>
          <p:nvPr/>
        </p:nvSpPr>
        <p:spPr bwMode="auto">
          <a:xfrm>
            <a:off x="5322888" y="4765675"/>
            <a:ext cx="3351212" cy="350838"/>
          </a:xfrm>
          <a:prstGeom prst="rect">
            <a:avLst/>
          </a:prstGeom>
          <a:noFill/>
          <a:ln w="9525">
            <a:noFill/>
            <a:miter lim="800000"/>
            <a:headEnd/>
            <a:tailEnd/>
          </a:ln>
        </p:spPr>
        <p:txBody>
          <a:bodyPr wrap="none" lIns="36000" tIns="36000" rIns="0" bIns="36000">
            <a:spAutoFit/>
          </a:bodyPr>
          <a:lstStyle/>
          <a:p>
            <a:pPr algn="r"/>
            <a:r>
              <a:rPr lang="de-CH">
                <a:solidFill>
                  <a:srgbClr val="123A2A"/>
                </a:solidFill>
                <a:latin typeface="Calibri" pitchFamily="34" charset="0"/>
              </a:rPr>
              <a:t>(2%) Web- &amp; Multimediaentwickler</a:t>
            </a:r>
          </a:p>
        </p:txBody>
      </p:sp>
      <p:sp>
        <p:nvSpPr>
          <p:cNvPr id="52230" name="Textfeld 6"/>
          <p:cNvSpPr txBox="1">
            <a:spLocks noChangeArrowheads="1"/>
          </p:cNvSpPr>
          <p:nvPr/>
        </p:nvSpPr>
        <p:spPr bwMode="auto">
          <a:xfrm>
            <a:off x="5508625" y="4446588"/>
            <a:ext cx="3165475" cy="350837"/>
          </a:xfrm>
          <a:prstGeom prst="rect">
            <a:avLst/>
          </a:prstGeom>
          <a:noFill/>
          <a:ln w="9525">
            <a:noFill/>
            <a:miter lim="800000"/>
            <a:headEnd/>
            <a:tailEnd/>
          </a:ln>
        </p:spPr>
        <p:txBody>
          <a:bodyPr wrap="none" lIns="36000" tIns="36000" rIns="0" bIns="36000">
            <a:spAutoFit/>
          </a:bodyPr>
          <a:lstStyle/>
          <a:p>
            <a:pPr algn="r"/>
            <a:r>
              <a:rPr lang="de-CH">
                <a:solidFill>
                  <a:srgbClr val="123A2A"/>
                </a:solidFill>
                <a:latin typeface="Calibri" pitchFamily="34" charset="0"/>
              </a:rPr>
              <a:t>(2%) Anwendungsprogrammierer</a:t>
            </a:r>
          </a:p>
        </p:txBody>
      </p:sp>
      <p:sp>
        <p:nvSpPr>
          <p:cNvPr id="52231" name="Textfeld 7"/>
          <p:cNvSpPr txBox="1">
            <a:spLocks noChangeArrowheads="1"/>
          </p:cNvSpPr>
          <p:nvPr/>
        </p:nvSpPr>
        <p:spPr bwMode="auto">
          <a:xfrm>
            <a:off x="4818063" y="4129088"/>
            <a:ext cx="3856037" cy="349250"/>
          </a:xfrm>
          <a:prstGeom prst="rect">
            <a:avLst/>
          </a:prstGeom>
          <a:noFill/>
          <a:ln w="9525">
            <a:noFill/>
            <a:miter lim="800000"/>
            <a:headEnd/>
            <a:tailEnd/>
          </a:ln>
        </p:spPr>
        <p:txBody>
          <a:bodyPr wrap="none" lIns="36000" tIns="36000" rIns="0" bIns="36000">
            <a:spAutoFit/>
          </a:bodyPr>
          <a:lstStyle/>
          <a:p>
            <a:pPr algn="r"/>
            <a:r>
              <a:rPr lang="de-CH">
                <a:solidFill>
                  <a:srgbClr val="123A2A"/>
                </a:solidFill>
                <a:latin typeface="Calibri" pitchFamily="34" charset="0"/>
              </a:rPr>
              <a:t>(3%) Datenbank- &amp; Netzwerkspezialisten</a:t>
            </a:r>
          </a:p>
        </p:txBody>
      </p:sp>
      <p:sp>
        <p:nvSpPr>
          <p:cNvPr id="52232" name="Textfeld 8"/>
          <p:cNvSpPr txBox="1">
            <a:spLocks noChangeArrowheads="1"/>
          </p:cNvSpPr>
          <p:nvPr/>
        </p:nvSpPr>
        <p:spPr bwMode="auto">
          <a:xfrm>
            <a:off x="6697663" y="3789363"/>
            <a:ext cx="1976437" cy="349250"/>
          </a:xfrm>
          <a:prstGeom prst="rect">
            <a:avLst/>
          </a:prstGeom>
          <a:noFill/>
          <a:ln w="9525">
            <a:noFill/>
            <a:miter lim="800000"/>
            <a:headEnd/>
            <a:tailEnd/>
          </a:ln>
        </p:spPr>
        <p:txBody>
          <a:bodyPr wrap="none" lIns="36000" tIns="36000" rIns="0" bIns="36000">
            <a:spAutoFit/>
          </a:bodyPr>
          <a:lstStyle/>
          <a:p>
            <a:pPr algn="r"/>
            <a:r>
              <a:rPr lang="de-CH">
                <a:solidFill>
                  <a:srgbClr val="123A2A"/>
                </a:solidFill>
                <a:latin typeface="Calibri" pitchFamily="34" charset="0"/>
              </a:rPr>
              <a:t>8% Systemanalytiker</a:t>
            </a:r>
          </a:p>
        </p:txBody>
      </p:sp>
      <p:sp>
        <p:nvSpPr>
          <p:cNvPr id="52233" name="Textfeld 9"/>
          <p:cNvSpPr txBox="1">
            <a:spLocks noChangeArrowheads="1"/>
          </p:cNvSpPr>
          <p:nvPr/>
        </p:nvSpPr>
        <p:spPr bwMode="auto">
          <a:xfrm>
            <a:off x="6748463" y="3357563"/>
            <a:ext cx="1925637" cy="349250"/>
          </a:xfrm>
          <a:prstGeom prst="rect">
            <a:avLst/>
          </a:prstGeom>
          <a:noFill/>
          <a:ln w="9525">
            <a:noFill/>
            <a:miter lim="800000"/>
            <a:headEnd/>
            <a:tailEnd/>
          </a:ln>
        </p:spPr>
        <p:txBody>
          <a:bodyPr wrap="none" lIns="36000" tIns="36000" rIns="0" bIns="36000">
            <a:spAutoFit/>
          </a:bodyPr>
          <a:lstStyle/>
          <a:p>
            <a:pPr algn="r"/>
            <a:r>
              <a:rPr lang="de-CH">
                <a:solidFill>
                  <a:srgbClr val="123A2A"/>
                </a:solidFill>
                <a:latin typeface="Calibri" pitchFamily="34" charset="0"/>
              </a:rPr>
              <a:t>18% IT-Generalisten</a:t>
            </a:r>
          </a:p>
        </p:txBody>
      </p:sp>
      <p:sp>
        <p:nvSpPr>
          <p:cNvPr id="52234" name="Textfeld 10"/>
          <p:cNvSpPr txBox="1">
            <a:spLocks noChangeArrowheads="1"/>
          </p:cNvSpPr>
          <p:nvPr/>
        </p:nvSpPr>
        <p:spPr bwMode="auto">
          <a:xfrm>
            <a:off x="449263" y="3357563"/>
            <a:ext cx="3409950" cy="349250"/>
          </a:xfrm>
          <a:prstGeom prst="rect">
            <a:avLst/>
          </a:prstGeom>
          <a:noFill/>
          <a:ln w="9525">
            <a:noFill/>
            <a:miter lim="800000"/>
            <a:headEnd/>
            <a:tailEnd/>
          </a:ln>
        </p:spPr>
        <p:txBody>
          <a:bodyPr wrap="none" lIns="0" tIns="36000" rIns="36000" bIns="36000">
            <a:spAutoFit/>
          </a:bodyPr>
          <a:lstStyle/>
          <a:p>
            <a:r>
              <a:rPr lang="de-CH">
                <a:solidFill>
                  <a:srgbClr val="A19815"/>
                </a:solidFill>
                <a:latin typeface="Calibri" pitchFamily="34" charset="0"/>
              </a:rPr>
              <a:t>Grafiker- &amp; Multimediadesigner 8%</a:t>
            </a:r>
          </a:p>
        </p:txBody>
      </p:sp>
      <p:cxnSp>
        <p:nvCxnSpPr>
          <p:cNvPr id="12" name="Gerade Verbindung 11"/>
          <p:cNvCxnSpPr>
            <a:endCxn id="52233" idx="1"/>
          </p:cNvCxnSpPr>
          <p:nvPr/>
        </p:nvCxnSpPr>
        <p:spPr>
          <a:xfrm flipV="1">
            <a:off x="5940425" y="3532188"/>
            <a:ext cx="808038" cy="0"/>
          </a:xfrm>
          <a:prstGeom prst="line">
            <a:avLst/>
          </a:prstGeom>
          <a:ln w="12700" cmpd="sng">
            <a:solidFill>
              <a:schemeClr val="tx2"/>
            </a:solidFill>
            <a:headEnd type="none"/>
            <a:tailEnd type="none"/>
          </a:ln>
          <a:effectLst/>
        </p:spPr>
        <p:style>
          <a:lnRef idx="2">
            <a:schemeClr val="accent1"/>
          </a:lnRef>
          <a:fillRef idx="0">
            <a:schemeClr val="accent1"/>
          </a:fillRef>
          <a:effectRef idx="1">
            <a:schemeClr val="accent1"/>
          </a:effectRef>
          <a:fontRef idx="minor">
            <a:schemeClr val="tx1"/>
          </a:fontRef>
        </p:style>
      </p:cxnSp>
      <p:cxnSp>
        <p:nvCxnSpPr>
          <p:cNvPr id="13" name="Gewinkelte Verbindung 12"/>
          <p:cNvCxnSpPr>
            <a:endCxn id="52229" idx="1"/>
          </p:cNvCxnSpPr>
          <p:nvPr/>
        </p:nvCxnSpPr>
        <p:spPr>
          <a:xfrm rot="16200000" flipH="1">
            <a:off x="4246563" y="3865563"/>
            <a:ext cx="1181100" cy="971550"/>
          </a:xfrm>
          <a:prstGeom prst="bentConnector2">
            <a:avLst/>
          </a:prstGeom>
          <a:ln w="12700" cmpd="sng">
            <a:solidFill>
              <a:schemeClr val="tx2"/>
            </a:solidFill>
            <a:headEnd type="none"/>
            <a:tailEnd type="none"/>
          </a:ln>
          <a:effectLst/>
        </p:spPr>
        <p:style>
          <a:lnRef idx="2">
            <a:schemeClr val="accent1"/>
          </a:lnRef>
          <a:fillRef idx="0">
            <a:schemeClr val="accent1"/>
          </a:fillRef>
          <a:effectRef idx="1">
            <a:schemeClr val="accent1"/>
          </a:effectRef>
          <a:fontRef idx="minor">
            <a:schemeClr val="tx1"/>
          </a:fontRef>
        </p:style>
      </p:cxnSp>
      <p:cxnSp>
        <p:nvCxnSpPr>
          <p:cNvPr id="14" name="Gewinkelte Verbindung 13"/>
          <p:cNvCxnSpPr>
            <a:endCxn id="52230" idx="1"/>
          </p:cNvCxnSpPr>
          <p:nvPr/>
        </p:nvCxnSpPr>
        <p:spPr>
          <a:xfrm>
            <a:off x="4489450" y="3857625"/>
            <a:ext cx="1019175" cy="765175"/>
          </a:xfrm>
          <a:prstGeom prst="bentConnector3">
            <a:avLst>
              <a:gd name="adj1" fmla="val 268"/>
            </a:avLst>
          </a:prstGeom>
          <a:ln w="12700" cmpd="sng">
            <a:solidFill>
              <a:schemeClr val="tx2"/>
            </a:solidFill>
            <a:headEnd type="none"/>
            <a:tailEnd type="none"/>
          </a:ln>
          <a:effectLst/>
        </p:spPr>
        <p:style>
          <a:lnRef idx="2">
            <a:schemeClr val="accent1"/>
          </a:lnRef>
          <a:fillRef idx="0">
            <a:schemeClr val="accent1"/>
          </a:fillRef>
          <a:effectRef idx="1">
            <a:schemeClr val="accent1"/>
          </a:effectRef>
          <a:fontRef idx="minor">
            <a:schemeClr val="tx1"/>
          </a:fontRef>
        </p:style>
      </p:cxnSp>
      <p:cxnSp>
        <p:nvCxnSpPr>
          <p:cNvPr id="15" name="Gewinkelte Verbindung 14"/>
          <p:cNvCxnSpPr>
            <a:endCxn id="52231" idx="1"/>
          </p:cNvCxnSpPr>
          <p:nvPr/>
        </p:nvCxnSpPr>
        <p:spPr>
          <a:xfrm rot="16200000" flipH="1">
            <a:off x="4539457" y="4025106"/>
            <a:ext cx="382588" cy="174625"/>
          </a:xfrm>
          <a:prstGeom prst="bentConnector2">
            <a:avLst/>
          </a:prstGeom>
          <a:ln w="12700" cmpd="sng">
            <a:solidFill>
              <a:schemeClr val="tx2"/>
            </a:solidFill>
            <a:headEnd type="none"/>
            <a:tailEnd type="none"/>
          </a:ln>
          <a:effectLst/>
        </p:spPr>
        <p:style>
          <a:lnRef idx="2">
            <a:schemeClr val="accent1"/>
          </a:lnRef>
          <a:fillRef idx="0">
            <a:schemeClr val="accent1"/>
          </a:fillRef>
          <a:effectRef idx="1">
            <a:schemeClr val="accent1"/>
          </a:effectRef>
          <a:fontRef idx="minor">
            <a:schemeClr val="tx1"/>
          </a:fontRef>
        </p:style>
      </p:cxnSp>
      <p:cxnSp>
        <p:nvCxnSpPr>
          <p:cNvPr id="16" name="Gerade Verbindung 15"/>
          <p:cNvCxnSpPr>
            <a:endCxn id="52228" idx="1"/>
          </p:cNvCxnSpPr>
          <p:nvPr/>
        </p:nvCxnSpPr>
        <p:spPr>
          <a:xfrm>
            <a:off x="6072188" y="2317750"/>
            <a:ext cx="290512" cy="0"/>
          </a:xfrm>
          <a:prstGeom prst="line">
            <a:avLst/>
          </a:prstGeom>
          <a:ln w="12700" cmpd="sng">
            <a:solidFill>
              <a:schemeClr val="tx2"/>
            </a:solidFill>
            <a:headEnd type="none"/>
            <a:tailEnd type="none"/>
          </a:ln>
          <a:effectLst/>
        </p:spPr>
        <p:style>
          <a:lnRef idx="2">
            <a:schemeClr val="accent1"/>
          </a:lnRef>
          <a:fillRef idx="0">
            <a:schemeClr val="accent1"/>
          </a:fillRef>
          <a:effectRef idx="1">
            <a:schemeClr val="accent1"/>
          </a:effectRef>
          <a:fontRef idx="minor">
            <a:schemeClr val="tx1"/>
          </a:fontRef>
        </p:style>
      </p:cxnSp>
      <p:sp>
        <p:nvSpPr>
          <p:cNvPr id="52240" name="Textfeld 16"/>
          <p:cNvSpPr txBox="1">
            <a:spLocks noChangeArrowheads="1"/>
          </p:cNvSpPr>
          <p:nvPr/>
        </p:nvSpPr>
        <p:spPr bwMode="auto">
          <a:xfrm>
            <a:off x="449263" y="1957388"/>
            <a:ext cx="3297237" cy="350837"/>
          </a:xfrm>
          <a:prstGeom prst="rect">
            <a:avLst/>
          </a:prstGeom>
          <a:noFill/>
          <a:ln w="9525">
            <a:noFill/>
            <a:miter lim="800000"/>
            <a:headEnd/>
            <a:tailEnd/>
          </a:ln>
        </p:spPr>
        <p:txBody>
          <a:bodyPr wrap="none" lIns="0" tIns="36000" rIns="36000" bIns="36000">
            <a:spAutoFit/>
          </a:bodyPr>
          <a:lstStyle/>
          <a:p>
            <a:r>
              <a:rPr lang="de-CH">
                <a:solidFill>
                  <a:schemeClr val="accent1"/>
                </a:solidFill>
                <a:latin typeface="Calibri" pitchFamily="34" charset="0"/>
              </a:rPr>
              <a:t>Techniker Anwenderbetreuung 6%</a:t>
            </a:r>
          </a:p>
        </p:txBody>
      </p:sp>
      <p:sp>
        <p:nvSpPr>
          <p:cNvPr id="52241" name="Textfeld 18"/>
          <p:cNvSpPr txBox="1">
            <a:spLocks noChangeArrowheads="1"/>
          </p:cNvSpPr>
          <p:nvPr/>
        </p:nvSpPr>
        <p:spPr bwMode="auto">
          <a:xfrm>
            <a:off x="449263" y="1628775"/>
            <a:ext cx="2281237" cy="349250"/>
          </a:xfrm>
          <a:prstGeom prst="rect">
            <a:avLst/>
          </a:prstGeom>
          <a:noFill/>
          <a:ln w="9525">
            <a:noFill/>
            <a:miter lim="800000"/>
            <a:headEnd/>
            <a:tailEnd/>
          </a:ln>
        </p:spPr>
        <p:txBody>
          <a:bodyPr wrap="none" lIns="0" tIns="36000" rIns="36000" bIns="36000">
            <a:spAutoFit/>
          </a:bodyPr>
          <a:lstStyle/>
          <a:p>
            <a:r>
              <a:rPr lang="de-CH">
                <a:solidFill>
                  <a:srgbClr val="6E1E23"/>
                </a:solidFill>
                <a:latin typeface="Calibri" pitchFamily="34" charset="0"/>
              </a:rPr>
              <a:t>ICT-Führungskräfte 12%</a:t>
            </a:r>
          </a:p>
        </p:txBody>
      </p:sp>
      <p:sp>
        <p:nvSpPr>
          <p:cNvPr id="52242" name="Textfeld 19"/>
          <p:cNvSpPr txBox="1">
            <a:spLocks noChangeArrowheads="1"/>
          </p:cNvSpPr>
          <p:nvPr/>
        </p:nvSpPr>
        <p:spPr bwMode="auto">
          <a:xfrm>
            <a:off x="449263" y="2227263"/>
            <a:ext cx="3524250" cy="350837"/>
          </a:xfrm>
          <a:prstGeom prst="rect">
            <a:avLst/>
          </a:prstGeom>
          <a:noFill/>
          <a:ln w="9525">
            <a:noFill/>
            <a:miter lim="800000"/>
            <a:headEnd/>
            <a:tailEnd/>
          </a:ln>
        </p:spPr>
        <p:txBody>
          <a:bodyPr wrap="none" lIns="0" tIns="36000" rIns="36000" bIns="36000">
            <a:spAutoFit/>
          </a:bodyPr>
          <a:lstStyle/>
          <a:p>
            <a:r>
              <a:rPr lang="de-CH">
                <a:solidFill>
                  <a:schemeClr val="accent1"/>
                </a:solidFill>
                <a:latin typeface="Calibri" pitchFamily="34" charset="0"/>
              </a:rPr>
              <a:t>Techniker Betrieb IT-Infrastruktur 5%</a:t>
            </a:r>
          </a:p>
        </p:txBody>
      </p:sp>
      <p:sp>
        <p:nvSpPr>
          <p:cNvPr id="52243" name="Textfeld 20"/>
          <p:cNvSpPr txBox="1">
            <a:spLocks noChangeArrowheads="1"/>
          </p:cNvSpPr>
          <p:nvPr/>
        </p:nvSpPr>
        <p:spPr bwMode="auto">
          <a:xfrm>
            <a:off x="449263" y="2498725"/>
            <a:ext cx="3422650" cy="349250"/>
          </a:xfrm>
          <a:prstGeom prst="rect">
            <a:avLst/>
          </a:prstGeom>
          <a:noFill/>
          <a:ln w="9525">
            <a:noFill/>
            <a:miter lim="800000"/>
            <a:headEnd/>
            <a:tailEnd/>
          </a:ln>
        </p:spPr>
        <p:txBody>
          <a:bodyPr wrap="none" lIns="0" tIns="36000" rIns="36000" bIns="36000">
            <a:spAutoFit/>
          </a:bodyPr>
          <a:lstStyle/>
          <a:p>
            <a:r>
              <a:rPr lang="de-CH">
                <a:solidFill>
                  <a:schemeClr val="accent1"/>
                </a:solidFill>
                <a:latin typeface="Calibri" pitchFamily="34" charset="0"/>
              </a:rPr>
              <a:t>Techniker Telekom-Infrastruktur 4%</a:t>
            </a:r>
          </a:p>
        </p:txBody>
      </p:sp>
      <p:sp>
        <p:nvSpPr>
          <p:cNvPr id="52244" name="Textfeld 21"/>
          <p:cNvSpPr txBox="1">
            <a:spLocks noChangeArrowheads="1"/>
          </p:cNvSpPr>
          <p:nvPr/>
        </p:nvSpPr>
        <p:spPr bwMode="auto">
          <a:xfrm>
            <a:off x="449263" y="2768600"/>
            <a:ext cx="3284537" cy="349250"/>
          </a:xfrm>
          <a:prstGeom prst="rect">
            <a:avLst/>
          </a:prstGeom>
          <a:noFill/>
          <a:ln w="9525">
            <a:noFill/>
            <a:miter lim="800000"/>
            <a:headEnd/>
            <a:tailEnd/>
          </a:ln>
        </p:spPr>
        <p:txBody>
          <a:bodyPr wrap="none" lIns="0" tIns="36000" rIns="36000" bIns="36000">
            <a:spAutoFit/>
          </a:bodyPr>
          <a:lstStyle/>
          <a:p>
            <a:r>
              <a:rPr lang="de-CH">
                <a:solidFill>
                  <a:schemeClr val="accent1"/>
                </a:solidFill>
                <a:latin typeface="Calibri" pitchFamily="34" charset="0"/>
              </a:rPr>
              <a:t>Telekom-/Elektronikingenieure 3%</a:t>
            </a:r>
          </a:p>
        </p:txBody>
      </p:sp>
      <p:sp>
        <p:nvSpPr>
          <p:cNvPr id="23" name="Textfeld 22"/>
          <p:cNvSpPr txBox="1"/>
          <p:nvPr/>
        </p:nvSpPr>
        <p:spPr>
          <a:xfrm>
            <a:off x="449263" y="3038475"/>
            <a:ext cx="2760662" cy="349250"/>
          </a:xfrm>
          <a:prstGeom prst="rect">
            <a:avLst/>
          </a:prstGeom>
          <a:noFill/>
        </p:spPr>
        <p:txBody>
          <a:bodyPr wrap="none" lIns="0" tIns="36000" rIns="36000" bIns="36000">
            <a:spAutoFit/>
          </a:bodyPr>
          <a:lstStyle/>
          <a:p>
            <a:pPr>
              <a:defRPr/>
            </a:pPr>
            <a:r>
              <a:rPr lang="de-CH" dirty="0">
                <a:solidFill>
                  <a:schemeClr val="bg1">
                    <a:lumMod val="75000"/>
                  </a:schemeClr>
                </a:solidFill>
                <a:latin typeface="Calibri"/>
                <a:cs typeface="Calibri"/>
              </a:rPr>
              <a:t>übrige ICT-Beschäftigte</a:t>
            </a:r>
            <a:r>
              <a:rPr lang="de-CH" baseline="30000" dirty="0">
                <a:solidFill>
                  <a:schemeClr val="bg1">
                    <a:lumMod val="75000"/>
                  </a:schemeClr>
                </a:solidFill>
                <a:latin typeface="Calibri"/>
                <a:cs typeface="Calibri"/>
              </a:rPr>
              <a:t>1</a:t>
            </a:r>
            <a:r>
              <a:rPr lang="de-CH" dirty="0">
                <a:solidFill>
                  <a:schemeClr val="bg1">
                    <a:lumMod val="75000"/>
                  </a:schemeClr>
                </a:solidFill>
                <a:latin typeface="Calibri"/>
                <a:cs typeface="Calibri"/>
              </a:rPr>
              <a:t> (3%)</a:t>
            </a:r>
          </a:p>
        </p:txBody>
      </p:sp>
      <p:cxnSp>
        <p:nvCxnSpPr>
          <p:cNvPr id="24" name="Gerade Verbindung 23"/>
          <p:cNvCxnSpPr>
            <a:stCxn id="52241" idx="3"/>
          </p:cNvCxnSpPr>
          <p:nvPr/>
        </p:nvCxnSpPr>
        <p:spPr>
          <a:xfrm>
            <a:off x="2730500" y="1803400"/>
            <a:ext cx="1746250" cy="1588"/>
          </a:xfrm>
          <a:prstGeom prst="line">
            <a:avLst/>
          </a:prstGeom>
          <a:ln w="12700" cmpd="sng">
            <a:solidFill>
              <a:schemeClr val="tx2"/>
            </a:solidFill>
            <a:headEnd type="none"/>
            <a:tailEnd type="none"/>
          </a:ln>
          <a:effectLst/>
        </p:spPr>
        <p:style>
          <a:lnRef idx="2">
            <a:schemeClr val="accent1"/>
          </a:lnRef>
          <a:fillRef idx="0">
            <a:schemeClr val="accent1"/>
          </a:fillRef>
          <a:effectRef idx="1">
            <a:schemeClr val="accent1"/>
          </a:effectRef>
          <a:fontRef idx="minor">
            <a:schemeClr val="tx1"/>
          </a:fontRef>
        </p:style>
      </p:cxnSp>
      <p:cxnSp>
        <p:nvCxnSpPr>
          <p:cNvPr id="25" name="Gerade Verbindung 24"/>
          <p:cNvCxnSpPr>
            <a:stCxn id="52240" idx="3"/>
          </p:cNvCxnSpPr>
          <p:nvPr/>
        </p:nvCxnSpPr>
        <p:spPr>
          <a:xfrm flipV="1">
            <a:off x="3746500" y="2130425"/>
            <a:ext cx="327025" cy="1588"/>
          </a:xfrm>
          <a:prstGeom prst="line">
            <a:avLst/>
          </a:prstGeom>
          <a:ln w="12700" cmpd="sng">
            <a:solidFill>
              <a:schemeClr val="tx2"/>
            </a:solidFill>
            <a:headEnd type="none"/>
            <a:tailEnd type="none"/>
          </a:ln>
          <a:effectLst/>
        </p:spPr>
        <p:style>
          <a:lnRef idx="2">
            <a:schemeClr val="accent1"/>
          </a:lnRef>
          <a:fillRef idx="0">
            <a:schemeClr val="accent1"/>
          </a:fillRef>
          <a:effectRef idx="1">
            <a:schemeClr val="accent1"/>
          </a:effectRef>
          <a:fontRef idx="minor">
            <a:schemeClr val="tx1"/>
          </a:fontRef>
        </p:style>
      </p:cxnSp>
      <p:cxnSp>
        <p:nvCxnSpPr>
          <p:cNvPr id="26" name="Gerade Verbindung 25"/>
          <p:cNvCxnSpPr>
            <a:endCxn id="52234" idx="3"/>
          </p:cNvCxnSpPr>
          <p:nvPr/>
        </p:nvCxnSpPr>
        <p:spPr>
          <a:xfrm flipH="1" flipV="1">
            <a:off x="3859213" y="3532188"/>
            <a:ext cx="242887" cy="0"/>
          </a:xfrm>
          <a:prstGeom prst="line">
            <a:avLst/>
          </a:prstGeom>
          <a:ln w="12700" cmpd="sng">
            <a:solidFill>
              <a:schemeClr val="tx2"/>
            </a:solidFill>
            <a:headEnd type="none"/>
            <a:tailEnd type="none"/>
          </a:ln>
          <a:effectLst/>
        </p:spPr>
        <p:style>
          <a:lnRef idx="2">
            <a:schemeClr val="accent1"/>
          </a:lnRef>
          <a:fillRef idx="0">
            <a:schemeClr val="accent1"/>
          </a:fillRef>
          <a:effectRef idx="1">
            <a:schemeClr val="accent1"/>
          </a:effectRef>
          <a:fontRef idx="minor">
            <a:schemeClr val="tx1"/>
          </a:fontRef>
        </p:style>
      </p:cxnSp>
      <p:cxnSp>
        <p:nvCxnSpPr>
          <p:cNvPr id="27" name="Gerade Verbindung 26"/>
          <p:cNvCxnSpPr>
            <a:stCxn id="52242" idx="3"/>
          </p:cNvCxnSpPr>
          <p:nvPr/>
        </p:nvCxnSpPr>
        <p:spPr>
          <a:xfrm flipH="1" flipV="1">
            <a:off x="3941763" y="2400300"/>
            <a:ext cx="31750" cy="3175"/>
          </a:xfrm>
          <a:prstGeom prst="line">
            <a:avLst/>
          </a:prstGeom>
          <a:ln w="12700" cmpd="sng">
            <a:solidFill>
              <a:schemeClr val="tx2"/>
            </a:solidFill>
            <a:headEnd type="none"/>
            <a:tailEnd type="none"/>
          </a:ln>
          <a:effectLst/>
        </p:spPr>
        <p:style>
          <a:lnRef idx="2">
            <a:schemeClr val="accent1"/>
          </a:lnRef>
          <a:fillRef idx="0">
            <a:schemeClr val="accent1"/>
          </a:fillRef>
          <a:effectRef idx="1">
            <a:schemeClr val="accent1"/>
          </a:effectRef>
          <a:fontRef idx="minor">
            <a:schemeClr val="tx1"/>
          </a:fontRef>
        </p:style>
      </p:cxnSp>
      <p:cxnSp>
        <p:nvCxnSpPr>
          <p:cNvPr id="28" name="Gerade Verbindung 27"/>
          <p:cNvCxnSpPr>
            <a:stCxn id="52243" idx="3"/>
          </p:cNvCxnSpPr>
          <p:nvPr/>
        </p:nvCxnSpPr>
        <p:spPr>
          <a:xfrm flipH="1" flipV="1">
            <a:off x="3844925" y="2671763"/>
            <a:ext cx="26988" cy="1587"/>
          </a:xfrm>
          <a:prstGeom prst="line">
            <a:avLst/>
          </a:prstGeom>
          <a:ln w="12700" cmpd="sng">
            <a:solidFill>
              <a:schemeClr val="tx2"/>
            </a:solidFill>
            <a:headEnd type="none"/>
            <a:tailEnd type="none"/>
          </a:ln>
          <a:effectLst/>
        </p:spPr>
        <p:style>
          <a:lnRef idx="2">
            <a:schemeClr val="accent1"/>
          </a:lnRef>
          <a:fillRef idx="0">
            <a:schemeClr val="accent1"/>
          </a:fillRef>
          <a:effectRef idx="1">
            <a:schemeClr val="accent1"/>
          </a:effectRef>
          <a:fontRef idx="minor">
            <a:schemeClr val="tx1"/>
          </a:fontRef>
        </p:style>
      </p:cxnSp>
      <p:cxnSp>
        <p:nvCxnSpPr>
          <p:cNvPr id="29" name="Gerade Verbindung 28"/>
          <p:cNvCxnSpPr>
            <a:stCxn id="52244" idx="3"/>
          </p:cNvCxnSpPr>
          <p:nvPr/>
        </p:nvCxnSpPr>
        <p:spPr>
          <a:xfrm flipV="1">
            <a:off x="3733800" y="2941638"/>
            <a:ext cx="96838" cy="1587"/>
          </a:xfrm>
          <a:prstGeom prst="line">
            <a:avLst/>
          </a:prstGeom>
          <a:ln w="12700" cmpd="sng">
            <a:solidFill>
              <a:schemeClr val="tx2"/>
            </a:solidFill>
            <a:headEnd type="none"/>
            <a:tailEnd type="none"/>
          </a:ln>
          <a:effectLst/>
        </p:spPr>
        <p:style>
          <a:lnRef idx="2">
            <a:schemeClr val="accent1"/>
          </a:lnRef>
          <a:fillRef idx="0">
            <a:schemeClr val="accent1"/>
          </a:fillRef>
          <a:effectRef idx="1">
            <a:schemeClr val="accent1"/>
          </a:effectRef>
          <a:fontRef idx="minor">
            <a:schemeClr val="tx1"/>
          </a:fontRef>
        </p:style>
      </p:cxnSp>
      <p:cxnSp>
        <p:nvCxnSpPr>
          <p:cNvPr id="30" name="Gerade Verbindung 29"/>
          <p:cNvCxnSpPr>
            <a:stCxn id="23" idx="3"/>
          </p:cNvCxnSpPr>
          <p:nvPr/>
        </p:nvCxnSpPr>
        <p:spPr>
          <a:xfrm flipV="1">
            <a:off x="3209925" y="3198813"/>
            <a:ext cx="711200" cy="14287"/>
          </a:xfrm>
          <a:prstGeom prst="line">
            <a:avLst/>
          </a:prstGeom>
          <a:ln w="12700" cmpd="sng">
            <a:solidFill>
              <a:schemeClr val="tx2"/>
            </a:solidFill>
            <a:headEnd type="none"/>
            <a:tailEnd type="none"/>
          </a:ln>
          <a:effectLst/>
        </p:spPr>
        <p:style>
          <a:lnRef idx="2">
            <a:schemeClr val="accent1"/>
          </a:lnRef>
          <a:fillRef idx="0">
            <a:schemeClr val="accent1"/>
          </a:fillRef>
          <a:effectRef idx="1">
            <a:schemeClr val="accent1"/>
          </a:effectRef>
          <a:fontRef idx="minor">
            <a:schemeClr val="tx1"/>
          </a:fontRef>
        </p:style>
      </p:cxnSp>
      <p:sp>
        <p:nvSpPr>
          <p:cNvPr id="52253" name="Textfeld 49"/>
          <p:cNvSpPr txBox="1">
            <a:spLocks noChangeArrowheads="1"/>
          </p:cNvSpPr>
          <p:nvPr/>
        </p:nvSpPr>
        <p:spPr bwMode="auto">
          <a:xfrm>
            <a:off x="449263" y="5959475"/>
            <a:ext cx="2357437" cy="349250"/>
          </a:xfrm>
          <a:prstGeom prst="rect">
            <a:avLst/>
          </a:prstGeom>
          <a:noFill/>
          <a:ln w="9525">
            <a:noFill/>
            <a:miter lim="800000"/>
            <a:headEnd/>
            <a:tailEnd/>
          </a:ln>
        </p:spPr>
        <p:txBody>
          <a:bodyPr wrap="none" lIns="0" tIns="36000" rIns="36000" bIns="36000">
            <a:spAutoFit/>
          </a:bodyPr>
          <a:lstStyle/>
          <a:p>
            <a:r>
              <a:rPr lang="de-CH">
                <a:solidFill>
                  <a:srgbClr val="123A2A"/>
                </a:solidFill>
                <a:latin typeface="Calibri" pitchFamily="34" charset="0"/>
              </a:rPr>
              <a:t>Klassische IT-Berufe 61%</a:t>
            </a:r>
          </a:p>
        </p:txBody>
      </p:sp>
      <p:graphicFrame>
        <p:nvGraphicFramePr>
          <p:cNvPr id="54" name="Diagramm 53"/>
          <p:cNvGraphicFramePr>
            <a:graphicFrameLocks/>
          </p:cNvGraphicFramePr>
          <p:nvPr/>
        </p:nvGraphicFramePr>
        <p:xfrm>
          <a:off x="3131840" y="4797152"/>
          <a:ext cx="1463358" cy="1465088"/>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8" name="Diagramm 17"/>
          <p:cNvGraphicFramePr>
            <a:graphicFrameLocks noChangeAspect="1"/>
          </p:cNvGraphicFramePr>
          <p:nvPr/>
        </p:nvGraphicFramePr>
        <p:xfrm>
          <a:off x="3889931" y="1681356"/>
          <a:ext cx="2266245" cy="2268923"/>
        </p:xfrm>
        <a:graphic>
          <a:graphicData uri="http://schemas.openxmlformats.org/drawingml/2006/chart">
            <c:chart xmlns:c="http://schemas.openxmlformats.org/drawingml/2006/chart" xmlns:r="http://schemas.openxmlformats.org/officeDocument/2006/relationships" r:id="rId4"/>
          </a:graphicData>
        </a:graphic>
      </p:graphicFrame>
      <p:cxnSp>
        <p:nvCxnSpPr>
          <p:cNvPr id="31" name="Gerade Verbindung 30"/>
          <p:cNvCxnSpPr>
            <a:stCxn id="18" idx="2"/>
            <a:endCxn id="52232" idx="1"/>
          </p:cNvCxnSpPr>
          <p:nvPr/>
        </p:nvCxnSpPr>
        <p:spPr>
          <a:xfrm>
            <a:off x="5022850" y="3949700"/>
            <a:ext cx="1674813" cy="14288"/>
          </a:xfrm>
          <a:prstGeom prst="line">
            <a:avLst/>
          </a:prstGeom>
          <a:ln w="12700" cmpd="sng">
            <a:solidFill>
              <a:schemeClr val="tx2"/>
            </a:solidFill>
            <a:headEnd type="none"/>
            <a:tailEnd type="none"/>
          </a:ln>
          <a:effectLst/>
        </p:spPr>
        <p:style>
          <a:lnRef idx="2">
            <a:schemeClr val="accent1"/>
          </a:lnRef>
          <a:fillRef idx="0">
            <a:schemeClr val="accent1"/>
          </a:fillRef>
          <a:effectRef idx="1">
            <a:schemeClr val="accent1"/>
          </a:effectRef>
          <a:fontRef idx="minor">
            <a:schemeClr val="tx1"/>
          </a:fontRef>
        </p:style>
      </p:cxnSp>
      <p:sp>
        <p:nvSpPr>
          <p:cNvPr id="52257" name="Textfeld 61"/>
          <p:cNvSpPr txBox="1">
            <a:spLocks noChangeArrowheads="1"/>
          </p:cNvSpPr>
          <p:nvPr/>
        </p:nvSpPr>
        <p:spPr bwMode="auto">
          <a:xfrm>
            <a:off x="449263" y="5084763"/>
            <a:ext cx="2574925" cy="350837"/>
          </a:xfrm>
          <a:prstGeom prst="rect">
            <a:avLst/>
          </a:prstGeom>
          <a:noFill/>
          <a:ln w="9525">
            <a:noFill/>
            <a:miter lim="800000"/>
            <a:headEnd/>
            <a:tailEnd/>
          </a:ln>
        </p:spPr>
        <p:txBody>
          <a:bodyPr wrap="none" lIns="0" tIns="36000" rIns="36000" bIns="36000">
            <a:spAutoFit/>
          </a:bodyPr>
          <a:lstStyle/>
          <a:p>
            <a:r>
              <a:rPr lang="de-CH">
                <a:solidFill>
                  <a:srgbClr val="4F81BD"/>
                </a:solidFill>
                <a:latin typeface="Calibri" pitchFamily="34" charset="0"/>
              </a:rPr>
              <a:t>Infrastrukturtechniker 17%</a:t>
            </a:r>
          </a:p>
        </p:txBody>
      </p:sp>
      <p:cxnSp>
        <p:nvCxnSpPr>
          <p:cNvPr id="65" name="Gerade Verbindung 64"/>
          <p:cNvCxnSpPr>
            <a:stCxn id="52257" idx="3"/>
          </p:cNvCxnSpPr>
          <p:nvPr/>
        </p:nvCxnSpPr>
        <p:spPr>
          <a:xfrm>
            <a:off x="3024188" y="5259388"/>
            <a:ext cx="182562" cy="0"/>
          </a:xfrm>
          <a:prstGeom prst="line">
            <a:avLst/>
          </a:prstGeom>
          <a:ln w="12700" cmpd="sng">
            <a:solidFill>
              <a:schemeClr val="tx2"/>
            </a:solidFill>
            <a:headEnd type="none"/>
            <a:tailEnd type="none"/>
          </a:ln>
          <a:effectLst/>
        </p:spPr>
        <p:style>
          <a:lnRef idx="2">
            <a:schemeClr val="accent1"/>
          </a:lnRef>
          <a:fillRef idx="0">
            <a:schemeClr val="accent1"/>
          </a:fillRef>
          <a:effectRef idx="1">
            <a:schemeClr val="accent1"/>
          </a:effectRef>
          <a:fontRef idx="minor">
            <a:schemeClr val="tx1"/>
          </a:fontRef>
        </p:style>
      </p:cxnSp>
      <p:cxnSp>
        <p:nvCxnSpPr>
          <p:cNvPr id="68" name="Gerade Verbindung 67"/>
          <p:cNvCxnSpPr>
            <a:stCxn id="52253" idx="3"/>
          </p:cNvCxnSpPr>
          <p:nvPr/>
        </p:nvCxnSpPr>
        <p:spPr>
          <a:xfrm>
            <a:off x="2806700" y="6134100"/>
            <a:ext cx="635000" cy="0"/>
          </a:xfrm>
          <a:prstGeom prst="line">
            <a:avLst/>
          </a:prstGeom>
          <a:ln w="12700" cmpd="sng">
            <a:solidFill>
              <a:schemeClr val="tx2"/>
            </a:solidFill>
            <a:headEnd type="none"/>
            <a:tailEnd type="none"/>
          </a:ln>
          <a:effectLst/>
        </p:spPr>
        <p:style>
          <a:lnRef idx="2">
            <a:schemeClr val="accent1"/>
          </a:lnRef>
          <a:fillRef idx="0">
            <a:schemeClr val="accent1"/>
          </a:fillRef>
          <a:effectRef idx="1">
            <a:schemeClr val="accent1"/>
          </a:effectRef>
          <a:fontRef idx="minor">
            <a:schemeClr val="tx1"/>
          </a:fontRef>
        </p:style>
      </p:cxnSp>
      <p:sp>
        <p:nvSpPr>
          <p:cNvPr id="52260" name="Textfeld 70"/>
          <p:cNvSpPr txBox="1">
            <a:spLocks noChangeArrowheads="1"/>
          </p:cNvSpPr>
          <p:nvPr/>
        </p:nvSpPr>
        <p:spPr bwMode="auto">
          <a:xfrm>
            <a:off x="449263" y="5672138"/>
            <a:ext cx="2549525" cy="349250"/>
          </a:xfrm>
          <a:prstGeom prst="rect">
            <a:avLst/>
          </a:prstGeom>
          <a:noFill/>
          <a:ln w="9525">
            <a:noFill/>
            <a:miter lim="800000"/>
            <a:headEnd/>
            <a:tailEnd/>
          </a:ln>
        </p:spPr>
        <p:txBody>
          <a:bodyPr wrap="none" lIns="0" tIns="36000" rIns="36000" bIns="36000">
            <a:spAutoFit/>
          </a:bodyPr>
          <a:lstStyle/>
          <a:p>
            <a:r>
              <a:rPr lang="de-CH">
                <a:solidFill>
                  <a:srgbClr val="A19815"/>
                </a:solidFill>
                <a:latin typeface="Calibri" pitchFamily="34" charset="0"/>
              </a:rPr>
              <a:t>Grafiker- &amp; Multimedia 8%</a:t>
            </a:r>
          </a:p>
        </p:txBody>
      </p:sp>
      <p:sp>
        <p:nvSpPr>
          <p:cNvPr id="52261" name="Textfeld 71"/>
          <p:cNvSpPr txBox="1">
            <a:spLocks noChangeArrowheads="1"/>
          </p:cNvSpPr>
          <p:nvPr/>
        </p:nvSpPr>
        <p:spPr bwMode="auto">
          <a:xfrm>
            <a:off x="449263" y="4702175"/>
            <a:ext cx="1911350" cy="349250"/>
          </a:xfrm>
          <a:prstGeom prst="rect">
            <a:avLst/>
          </a:prstGeom>
          <a:noFill/>
          <a:ln w="9525">
            <a:noFill/>
            <a:miter lim="800000"/>
            <a:headEnd/>
            <a:tailEnd/>
          </a:ln>
        </p:spPr>
        <p:txBody>
          <a:bodyPr wrap="none" lIns="0" tIns="36000" rIns="36000" bIns="36000">
            <a:spAutoFit/>
          </a:bodyPr>
          <a:lstStyle/>
          <a:p>
            <a:r>
              <a:rPr lang="de-CH">
                <a:solidFill>
                  <a:srgbClr val="6E1E23"/>
                </a:solidFill>
                <a:latin typeface="Calibri" pitchFamily="34" charset="0"/>
              </a:rPr>
              <a:t>Führungskräfte 12%</a:t>
            </a:r>
          </a:p>
        </p:txBody>
      </p:sp>
      <p:cxnSp>
        <p:nvCxnSpPr>
          <p:cNvPr id="76" name="Gerade Verbindung 75"/>
          <p:cNvCxnSpPr>
            <a:stCxn id="52260" idx="3"/>
          </p:cNvCxnSpPr>
          <p:nvPr/>
        </p:nvCxnSpPr>
        <p:spPr>
          <a:xfrm flipV="1">
            <a:off x="2998788" y="5843588"/>
            <a:ext cx="214312" cy="3175"/>
          </a:xfrm>
          <a:prstGeom prst="line">
            <a:avLst/>
          </a:prstGeom>
          <a:ln w="12700" cmpd="sng">
            <a:solidFill>
              <a:schemeClr val="tx2"/>
            </a:solidFill>
            <a:headEnd type="none"/>
            <a:tailEnd type="none"/>
          </a:ln>
          <a:effectLst/>
        </p:spPr>
        <p:style>
          <a:lnRef idx="2">
            <a:schemeClr val="accent1"/>
          </a:lnRef>
          <a:fillRef idx="0">
            <a:schemeClr val="accent1"/>
          </a:fillRef>
          <a:effectRef idx="1">
            <a:schemeClr val="accent1"/>
          </a:effectRef>
          <a:fontRef idx="minor">
            <a:schemeClr val="tx1"/>
          </a:fontRef>
        </p:style>
      </p:cxnSp>
      <p:cxnSp>
        <p:nvCxnSpPr>
          <p:cNvPr id="79" name="Gerade Verbindung 78"/>
          <p:cNvCxnSpPr>
            <a:stCxn id="52261" idx="3"/>
          </p:cNvCxnSpPr>
          <p:nvPr/>
        </p:nvCxnSpPr>
        <p:spPr>
          <a:xfrm flipV="1">
            <a:off x="2360613" y="4875213"/>
            <a:ext cx="1206500" cy="1587"/>
          </a:xfrm>
          <a:prstGeom prst="line">
            <a:avLst/>
          </a:prstGeom>
          <a:ln w="12700" cmpd="sng">
            <a:solidFill>
              <a:schemeClr val="tx2"/>
            </a:solidFill>
            <a:headEnd type="none"/>
            <a:tailEnd type="none"/>
          </a:ln>
          <a:effectLst/>
        </p:spPr>
        <p:style>
          <a:lnRef idx="2">
            <a:schemeClr val="accent1"/>
          </a:lnRef>
          <a:fillRef idx="0">
            <a:schemeClr val="accent1"/>
          </a:fillRef>
          <a:effectRef idx="1">
            <a:schemeClr val="accent1"/>
          </a:effectRef>
          <a:fontRef idx="minor">
            <a:schemeClr val="tx1"/>
          </a:fontRef>
        </p:style>
      </p:cxnSp>
      <p:sp>
        <p:nvSpPr>
          <p:cNvPr id="52264" name="Textfeld 31"/>
          <p:cNvSpPr txBox="1">
            <a:spLocks noChangeArrowheads="1"/>
          </p:cNvSpPr>
          <p:nvPr/>
        </p:nvSpPr>
        <p:spPr bwMode="auto">
          <a:xfrm>
            <a:off x="4322763" y="2492375"/>
            <a:ext cx="1317625" cy="596900"/>
          </a:xfrm>
          <a:prstGeom prst="rect">
            <a:avLst/>
          </a:prstGeom>
          <a:noFill/>
          <a:ln w="9525">
            <a:noFill/>
            <a:miter lim="800000"/>
            <a:headEnd/>
            <a:tailEnd/>
          </a:ln>
        </p:spPr>
        <p:txBody>
          <a:bodyPr wrap="none" lIns="108000" tIns="36000" rIns="36000" bIns="36000">
            <a:spAutoFit/>
          </a:bodyPr>
          <a:lstStyle/>
          <a:p>
            <a:pPr algn="ctr"/>
            <a:r>
              <a:rPr lang="de-CH" b="1">
                <a:solidFill>
                  <a:srgbClr val="123A2A"/>
                </a:solidFill>
                <a:latin typeface="Calibri" pitchFamily="34" charset="0"/>
              </a:rPr>
              <a:t>177'000</a:t>
            </a:r>
          </a:p>
          <a:p>
            <a:pPr algn="ctr"/>
            <a:r>
              <a:rPr lang="de-CH" sz="1600" b="1">
                <a:solidFill>
                  <a:srgbClr val="123A2A"/>
                </a:solidFill>
                <a:latin typeface="Calibri" pitchFamily="34" charset="0"/>
              </a:rPr>
              <a:t>Beschäftigte</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Titel 1"/>
          <p:cNvSpPr>
            <a:spLocks noGrp="1"/>
          </p:cNvSpPr>
          <p:nvPr>
            <p:ph type="title"/>
          </p:nvPr>
        </p:nvSpPr>
        <p:spPr bwMode="auto">
          <a:xfrm>
            <a:off x="449263" y="938213"/>
            <a:ext cx="8224837" cy="422275"/>
          </a:xfrm>
          <a:noFill/>
          <a:ln>
            <a:miter lim="800000"/>
            <a:headEnd/>
            <a:tailEnd/>
          </a:ln>
        </p:spPr>
        <p:txBody>
          <a:bodyPr vert="horz" numCol="1" anchor="t" anchorCtr="0" compatLnSpc="1">
            <a:prstTxWarp prst="textNoShape">
              <a:avLst/>
            </a:prstTxWarp>
          </a:bodyPr>
          <a:lstStyle/>
          <a:p>
            <a:r>
              <a:rPr lang="de-CH" smtClean="0">
                <a:latin typeface="Calibri" pitchFamily="34" charset="0"/>
              </a:rPr>
              <a:t>Unser Problem: dramatischer Fachkräftemangel</a:t>
            </a:r>
          </a:p>
        </p:txBody>
      </p:sp>
      <p:sp>
        <p:nvSpPr>
          <p:cNvPr id="54274" name="Inhaltsplatzhalter 2"/>
          <p:cNvSpPr>
            <a:spLocks noGrp="1"/>
          </p:cNvSpPr>
          <p:nvPr>
            <p:ph idx="1"/>
          </p:nvPr>
        </p:nvSpPr>
        <p:spPr bwMode="auto">
          <a:xfrm>
            <a:off x="449263" y="1628775"/>
            <a:ext cx="8224837" cy="4608513"/>
          </a:xfrm>
          <a:noFill/>
          <a:ln>
            <a:miter lim="800000"/>
            <a:headEnd/>
            <a:tailEnd/>
          </a:ln>
        </p:spPr>
        <p:txBody>
          <a:bodyPr vert="horz" wrap="square" numCol="1" anchor="t" anchorCtr="0" compatLnSpc="1">
            <a:prstTxWarp prst="textNoShape">
              <a:avLst/>
            </a:prstTxWarp>
          </a:bodyPr>
          <a:lstStyle/>
          <a:p>
            <a:pPr marL="0" indent="0">
              <a:buFont typeface="Wingdings" pitchFamily="2" charset="2"/>
              <a:buNone/>
            </a:pPr>
            <a:r>
              <a:rPr lang="de-CH" smtClean="0">
                <a:latin typeface="Calibri" pitchFamily="34" charset="0"/>
              </a:rPr>
              <a:t>Zusätzlicher Fachkräftebedarf bis zum Jahr 2017</a:t>
            </a:r>
          </a:p>
        </p:txBody>
      </p:sp>
      <p:sp>
        <p:nvSpPr>
          <p:cNvPr id="54275" name="Text Box 27"/>
          <p:cNvSpPr txBox="1">
            <a:spLocks noChangeArrowheads="1"/>
          </p:cNvSpPr>
          <p:nvPr/>
        </p:nvSpPr>
        <p:spPr bwMode="auto">
          <a:xfrm>
            <a:off x="6637338" y="2917825"/>
            <a:ext cx="2471737" cy="1447800"/>
          </a:xfrm>
          <a:prstGeom prst="rect">
            <a:avLst/>
          </a:prstGeom>
          <a:solidFill>
            <a:schemeClr val="bg1"/>
          </a:solidFill>
          <a:ln w="9525">
            <a:noFill/>
            <a:miter lim="800000"/>
            <a:headEnd/>
            <a:tailEnd/>
          </a:ln>
        </p:spPr>
        <p:txBody>
          <a:bodyPr rIns="0">
            <a:spAutoFit/>
          </a:bodyPr>
          <a:lstStyle/>
          <a:p>
            <a:pPr algn="ctr"/>
            <a:r>
              <a:rPr lang="de-CH" sz="3200" b="1">
                <a:solidFill>
                  <a:srgbClr val="FF0000"/>
                </a:solidFill>
                <a:latin typeface="Calibri" pitchFamily="34" charset="0"/>
              </a:rPr>
              <a:t>es fehlen</a:t>
            </a:r>
          </a:p>
          <a:p>
            <a:pPr algn="ctr"/>
            <a:r>
              <a:rPr lang="de-CH" sz="3200" b="1">
                <a:solidFill>
                  <a:srgbClr val="FF0000"/>
                </a:solidFill>
                <a:latin typeface="Calibri" pitchFamily="34" charset="0"/>
              </a:rPr>
              <a:t>32’000</a:t>
            </a:r>
          </a:p>
          <a:p>
            <a:pPr algn="ctr"/>
            <a:endParaRPr lang="de-CH" sz="2400">
              <a:solidFill>
                <a:srgbClr val="FF0000"/>
              </a:solidFill>
              <a:latin typeface="Calibri" pitchFamily="34" charset="0"/>
            </a:endParaRPr>
          </a:p>
        </p:txBody>
      </p:sp>
      <p:grpSp>
        <p:nvGrpSpPr>
          <p:cNvPr id="54276" name="Group 33"/>
          <p:cNvGrpSpPr>
            <a:grpSpLocks/>
          </p:cNvGrpSpPr>
          <p:nvPr/>
        </p:nvGrpSpPr>
        <p:grpSpPr bwMode="auto">
          <a:xfrm>
            <a:off x="450850" y="2122488"/>
            <a:ext cx="8208963" cy="4025900"/>
            <a:chOff x="272" y="1339"/>
            <a:chExt cx="5208" cy="2536"/>
          </a:xfrm>
        </p:grpSpPr>
        <p:sp>
          <p:nvSpPr>
            <p:cNvPr id="54278" name="Rectangle 33"/>
            <p:cNvSpPr>
              <a:spLocks noChangeArrowheads="1"/>
            </p:cNvSpPr>
            <p:nvPr/>
          </p:nvSpPr>
          <p:spPr bwMode="auto">
            <a:xfrm>
              <a:off x="2978" y="3590"/>
              <a:ext cx="701" cy="285"/>
            </a:xfrm>
            <a:prstGeom prst="rect">
              <a:avLst/>
            </a:prstGeom>
            <a:solidFill>
              <a:srgbClr val="EEF319"/>
            </a:solidFill>
            <a:ln w="9525">
              <a:solidFill>
                <a:schemeClr val="tx1"/>
              </a:solidFill>
              <a:miter lim="800000"/>
              <a:headEnd/>
              <a:tailEnd/>
            </a:ln>
          </p:spPr>
          <p:txBody>
            <a:bodyPr wrap="none" anchor="ctr"/>
            <a:lstStyle/>
            <a:p>
              <a:pPr algn="ctr"/>
              <a:r>
                <a:rPr lang="de-CH" sz="2000">
                  <a:solidFill>
                    <a:srgbClr val="000000"/>
                  </a:solidFill>
                  <a:latin typeface="Calibri" pitchFamily="34" charset="0"/>
                </a:rPr>
                <a:t>  8‘900</a:t>
              </a:r>
            </a:p>
          </p:txBody>
        </p:sp>
        <p:sp>
          <p:nvSpPr>
            <p:cNvPr id="54279" name="Rectangle 34"/>
            <p:cNvSpPr>
              <a:spLocks noChangeArrowheads="1"/>
            </p:cNvSpPr>
            <p:nvPr/>
          </p:nvSpPr>
          <p:spPr bwMode="auto">
            <a:xfrm>
              <a:off x="2978" y="1339"/>
              <a:ext cx="701" cy="949"/>
            </a:xfrm>
            <a:prstGeom prst="rect">
              <a:avLst/>
            </a:prstGeom>
            <a:solidFill>
              <a:srgbClr val="EEF319"/>
            </a:solidFill>
            <a:ln w="9525">
              <a:solidFill>
                <a:schemeClr val="tx1"/>
              </a:solidFill>
              <a:miter lim="800000"/>
              <a:headEnd/>
              <a:tailEnd/>
            </a:ln>
          </p:spPr>
          <p:txBody>
            <a:bodyPr wrap="none" anchor="ctr"/>
            <a:lstStyle/>
            <a:p>
              <a:pPr algn="ctr"/>
              <a:r>
                <a:rPr lang="de-CH" sz="2000">
                  <a:solidFill>
                    <a:srgbClr val="000000"/>
                  </a:solidFill>
                  <a:latin typeface="Calibri" pitchFamily="34" charset="0"/>
                </a:rPr>
                <a:t>29‘800</a:t>
              </a:r>
            </a:p>
          </p:txBody>
        </p:sp>
        <p:sp>
          <p:nvSpPr>
            <p:cNvPr id="54280" name="Rectangle 35"/>
            <p:cNvSpPr>
              <a:spLocks noChangeArrowheads="1"/>
            </p:cNvSpPr>
            <p:nvPr/>
          </p:nvSpPr>
          <p:spPr bwMode="auto">
            <a:xfrm>
              <a:off x="2978" y="2366"/>
              <a:ext cx="701" cy="521"/>
            </a:xfrm>
            <a:prstGeom prst="rect">
              <a:avLst/>
            </a:prstGeom>
            <a:solidFill>
              <a:srgbClr val="EEF319"/>
            </a:solidFill>
            <a:ln w="9525">
              <a:solidFill>
                <a:schemeClr val="tx1"/>
              </a:solidFill>
              <a:miter lim="800000"/>
              <a:headEnd/>
              <a:tailEnd/>
            </a:ln>
          </p:spPr>
          <p:txBody>
            <a:bodyPr wrap="none" anchor="ctr"/>
            <a:lstStyle/>
            <a:p>
              <a:pPr algn="ctr"/>
              <a:r>
                <a:rPr lang="de-CH" sz="2000">
                  <a:solidFill>
                    <a:srgbClr val="000000"/>
                  </a:solidFill>
                  <a:latin typeface="Calibri" pitchFamily="34" charset="0"/>
                </a:rPr>
                <a:t>16‘300</a:t>
              </a:r>
            </a:p>
          </p:txBody>
        </p:sp>
        <p:sp>
          <p:nvSpPr>
            <p:cNvPr id="54281" name="Rectangle 36"/>
            <p:cNvSpPr>
              <a:spLocks noChangeArrowheads="1"/>
            </p:cNvSpPr>
            <p:nvPr/>
          </p:nvSpPr>
          <p:spPr bwMode="auto">
            <a:xfrm>
              <a:off x="2978" y="2967"/>
              <a:ext cx="701" cy="544"/>
            </a:xfrm>
            <a:prstGeom prst="rect">
              <a:avLst/>
            </a:prstGeom>
            <a:solidFill>
              <a:srgbClr val="EEF319"/>
            </a:solidFill>
            <a:ln w="9525">
              <a:solidFill>
                <a:schemeClr val="tx1"/>
              </a:solidFill>
              <a:miter lim="800000"/>
              <a:headEnd/>
              <a:tailEnd/>
            </a:ln>
          </p:spPr>
          <p:txBody>
            <a:bodyPr wrap="none" anchor="ctr"/>
            <a:lstStyle/>
            <a:p>
              <a:pPr algn="ctr"/>
              <a:r>
                <a:rPr lang="de-CH" sz="2000">
                  <a:solidFill>
                    <a:srgbClr val="000000"/>
                  </a:solidFill>
                  <a:latin typeface="Calibri" pitchFamily="34" charset="0"/>
                </a:rPr>
                <a:t>17‘100</a:t>
              </a:r>
            </a:p>
          </p:txBody>
        </p:sp>
        <p:sp>
          <p:nvSpPr>
            <p:cNvPr id="54282" name="Line 38"/>
            <p:cNvSpPr>
              <a:spLocks noChangeShapeType="1"/>
            </p:cNvSpPr>
            <p:nvPr/>
          </p:nvSpPr>
          <p:spPr bwMode="auto">
            <a:xfrm>
              <a:off x="3678" y="2967"/>
              <a:ext cx="1101" cy="470"/>
            </a:xfrm>
            <a:prstGeom prst="line">
              <a:avLst/>
            </a:prstGeom>
            <a:noFill/>
            <a:ln w="9525">
              <a:solidFill>
                <a:schemeClr val="tx1"/>
              </a:solidFill>
              <a:prstDash val="dash"/>
              <a:round/>
              <a:headEnd/>
              <a:tailEnd/>
            </a:ln>
          </p:spPr>
          <p:txBody>
            <a:bodyPr wrap="none" anchor="ctr"/>
            <a:lstStyle/>
            <a:p>
              <a:endParaRPr lang="de-DE"/>
            </a:p>
          </p:txBody>
        </p:sp>
        <p:sp>
          <p:nvSpPr>
            <p:cNvPr id="54283" name="Line 39"/>
            <p:cNvSpPr>
              <a:spLocks noChangeShapeType="1"/>
            </p:cNvSpPr>
            <p:nvPr/>
          </p:nvSpPr>
          <p:spPr bwMode="auto">
            <a:xfrm>
              <a:off x="3678" y="2366"/>
              <a:ext cx="1101" cy="832"/>
            </a:xfrm>
            <a:prstGeom prst="line">
              <a:avLst/>
            </a:prstGeom>
            <a:noFill/>
            <a:ln w="9525">
              <a:solidFill>
                <a:schemeClr val="tx1"/>
              </a:solidFill>
              <a:prstDash val="dash"/>
              <a:round/>
              <a:headEnd/>
              <a:tailEnd/>
            </a:ln>
          </p:spPr>
          <p:txBody>
            <a:bodyPr wrap="none" anchor="ctr"/>
            <a:lstStyle/>
            <a:p>
              <a:endParaRPr lang="de-DE"/>
            </a:p>
          </p:txBody>
        </p:sp>
        <p:sp>
          <p:nvSpPr>
            <p:cNvPr id="54284" name="Line 41"/>
            <p:cNvSpPr>
              <a:spLocks noChangeShapeType="1"/>
            </p:cNvSpPr>
            <p:nvPr/>
          </p:nvSpPr>
          <p:spPr bwMode="auto">
            <a:xfrm flipV="1">
              <a:off x="3678" y="3875"/>
              <a:ext cx="1101" cy="0"/>
            </a:xfrm>
            <a:prstGeom prst="line">
              <a:avLst/>
            </a:prstGeom>
            <a:noFill/>
            <a:ln w="9525">
              <a:solidFill>
                <a:schemeClr val="tx1"/>
              </a:solidFill>
              <a:prstDash val="dash"/>
              <a:round/>
              <a:headEnd/>
              <a:tailEnd/>
            </a:ln>
          </p:spPr>
          <p:txBody>
            <a:bodyPr wrap="none" anchor="ctr"/>
            <a:lstStyle/>
            <a:p>
              <a:endParaRPr lang="de-DE"/>
            </a:p>
          </p:txBody>
        </p:sp>
        <p:sp>
          <p:nvSpPr>
            <p:cNvPr id="54285" name="Text Box 42"/>
            <p:cNvSpPr txBox="1">
              <a:spLocks noChangeArrowheads="1"/>
            </p:cNvSpPr>
            <p:nvPr/>
          </p:nvSpPr>
          <p:spPr bwMode="auto">
            <a:xfrm>
              <a:off x="1115" y="3115"/>
              <a:ext cx="1903" cy="250"/>
            </a:xfrm>
            <a:prstGeom prst="rect">
              <a:avLst/>
            </a:prstGeom>
            <a:noFill/>
            <a:ln w="9525">
              <a:noFill/>
              <a:miter lim="800000"/>
              <a:headEnd/>
              <a:tailEnd/>
            </a:ln>
          </p:spPr>
          <p:txBody>
            <a:bodyPr>
              <a:spAutoFit/>
            </a:bodyPr>
            <a:lstStyle/>
            <a:p>
              <a:r>
                <a:rPr lang="de-CH" sz="2000">
                  <a:solidFill>
                    <a:srgbClr val="000000"/>
                  </a:solidFill>
                  <a:latin typeface="Calibri" pitchFamily="34" charset="0"/>
                </a:rPr>
                <a:t>Berufliche Grundbildung</a:t>
              </a:r>
            </a:p>
          </p:txBody>
        </p:sp>
        <p:sp>
          <p:nvSpPr>
            <p:cNvPr id="54286" name="Text Box 43"/>
            <p:cNvSpPr txBox="1">
              <a:spLocks noChangeArrowheads="1"/>
            </p:cNvSpPr>
            <p:nvPr/>
          </p:nvSpPr>
          <p:spPr bwMode="auto">
            <a:xfrm>
              <a:off x="1115" y="2497"/>
              <a:ext cx="1948" cy="250"/>
            </a:xfrm>
            <a:prstGeom prst="rect">
              <a:avLst/>
            </a:prstGeom>
            <a:noFill/>
            <a:ln w="9525">
              <a:noFill/>
              <a:miter lim="800000"/>
              <a:headEnd/>
              <a:tailEnd/>
            </a:ln>
          </p:spPr>
          <p:txBody>
            <a:bodyPr>
              <a:spAutoFit/>
            </a:bodyPr>
            <a:lstStyle/>
            <a:p>
              <a:r>
                <a:rPr lang="de-CH" sz="2000">
                  <a:solidFill>
                    <a:srgbClr val="000000"/>
                  </a:solidFill>
                  <a:latin typeface="Calibri" pitchFamily="34" charset="0"/>
                </a:rPr>
                <a:t>Höhere Berufsbildung</a:t>
              </a:r>
            </a:p>
          </p:txBody>
        </p:sp>
        <p:sp>
          <p:nvSpPr>
            <p:cNvPr id="54287" name="Text Box 44"/>
            <p:cNvSpPr txBox="1">
              <a:spLocks noChangeArrowheads="1"/>
            </p:cNvSpPr>
            <p:nvPr/>
          </p:nvSpPr>
          <p:spPr bwMode="auto">
            <a:xfrm>
              <a:off x="1115" y="1692"/>
              <a:ext cx="1964" cy="250"/>
            </a:xfrm>
            <a:prstGeom prst="rect">
              <a:avLst/>
            </a:prstGeom>
            <a:noFill/>
            <a:ln w="9525">
              <a:noFill/>
              <a:miter lim="800000"/>
              <a:headEnd/>
              <a:tailEnd/>
            </a:ln>
          </p:spPr>
          <p:txBody>
            <a:bodyPr rIns="0">
              <a:spAutoFit/>
            </a:bodyPr>
            <a:lstStyle/>
            <a:p>
              <a:r>
                <a:rPr lang="de-CH" sz="2000">
                  <a:solidFill>
                    <a:srgbClr val="000000"/>
                  </a:solidFill>
                  <a:latin typeface="Calibri" pitchFamily="34" charset="0"/>
                </a:rPr>
                <a:t>Hochschulabschluss</a:t>
              </a:r>
            </a:p>
          </p:txBody>
        </p:sp>
        <p:sp>
          <p:nvSpPr>
            <p:cNvPr id="54288" name="Text Box 45"/>
            <p:cNvSpPr txBox="1">
              <a:spLocks noChangeArrowheads="1"/>
            </p:cNvSpPr>
            <p:nvPr/>
          </p:nvSpPr>
          <p:spPr bwMode="auto">
            <a:xfrm>
              <a:off x="1115" y="3607"/>
              <a:ext cx="1502" cy="250"/>
            </a:xfrm>
            <a:prstGeom prst="rect">
              <a:avLst/>
            </a:prstGeom>
            <a:noFill/>
            <a:ln w="9525">
              <a:noFill/>
              <a:miter lim="800000"/>
              <a:headEnd/>
              <a:tailEnd/>
            </a:ln>
          </p:spPr>
          <p:txBody>
            <a:bodyPr>
              <a:spAutoFit/>
            </a:bodyPr>
            <a:lstStyle/>
            <a:p>
              <a:r>
                <a:rPr lang="de-CH" sz="2000">
                  <a:solidFill>
                    <a:srgbClr val="000000"/>
                  </a:solidFill>
                  <a:latin typeface="Calibri" pitchFamily="34" charset="0"/>
                </a:rPr>
                <a:t>übrige Abschlüsse</a:t>
              </a:r>
            </a:p>
          </p:txBody>
        </p:sp>
        <p:sp>
          <p:nvSpPr>
            <p:cNvPr id="54289" name="Line 37"/>
            <p:cNvSpPr>
              <a:spLocks noChangeShapeType="1"/>
            </p:cNvSpPr>
            <p:nvPr/>
          </p:nvSpPr>
          <p:spPr bwMode="auto">
            <a:xfrm>
              <a:off x="3678" y="3590"/>
              <a:ext cx="1101" cy="126"/>
            </a:xfrm>
            <a:prstGeom prst="line">
              <a:avLst/>
            </a:prstGeom>
            <a:noFill/>
            <a:ln w="9525">
              <a:solidFill>
                <a:schemeClr val="tx1"/>
              </a:solidFill>
              <a:prstDash val="dash"/>
              <a:round/>
              <a:headEnd/>
              <a:tailEnd/>
            </a:ln>
          </p:spPr>
          <p:txBody>
            <a:bodyPr wrap="none" anchor="ctr"/>
            <a:lstStyle/>
            <a:p>
              <a:endParaRPr lang="de-DE"/>
            </a:p>
          </p:txBody>
        </p:sp>
        <p:sp>
          <p:nvSpPr>
            <p:cNvPr id="54290" name="Rectangle 29"/>
            <p:cNvSpPr>
              <a:spLocks noChangeArrowheads="1"/>
            </p:cNvSpPr>
            <p:nvPr/>
          </p:nvSpPr>
          <p:spPr bwMode="auto">
            <a:xfrm>
              <a:off x="272" y="1339"/>
              <a:ext cx="702" cy="2536"/>
            </a:xfrm>
            <a:prstGeom prst="rect">
              <a:avLst/>
            </a:prstGeom>
            <a:solidFill>
              <a:srgbClr val="00FFFF"/>
            </a:solidFill>
            <a:ln w="9525" algn="ctr">
              <a:solidFill>
                <a:schemeClr val="tx1"/>
              </a:solidFill>
              <a:miter lim="800000"/>
              <a:headEnd/>
              <a:tailEnd/>
            </a:ln>
          </p:spPr>
          <p:txBody>
            <a:bodyPr wrap="none" anchor="ctr"/>
            <a:lstStyle/>
            <a:p>
              <a:pPr algn="ctr"/>
              <a:r>
                <a:rPr lang="de-CH" sz="2000">
                  <a:solidFill>
                    <a:srgbClr val="000000"/>
                  </a:solidFill>
                  <a:latin typeface="Calibri" pitchFamily="34" charset="0"/>
                </a:rPr>
                <a:t>72‘100</a:t>
              </a:r>
            </a:p>
          </p:txBody>
        </p:sp>
        <p:sp>
          <p:nvSpPr>
            <p:cNvPr id="54291" name="Rectangle 15"/>
            <p:cNvSpPr>
              <a:spLocks noChangeArrowheads="1"/>
            </p:cNvSpPr>
            <p:nvPr/>
          </p:nvSpPr>
          <p:spPr bwMode="auto">
            <a:xfrm>
              <a:off x="4779" y="3196"/>
              <a:ext cx="701" cy="200"/>
            </a:xfrm>
            <a:prstGeom prst="rect">
              <a:avLst/>
            </a:prstGeom>
            <a:solidFill>
              <a:srgbClr val="EEF319"/>
            </a:solidFill>
            <a:ln w="9525">
              <a:solidFill>
                <a:schemeClr val="tx1"/>
              </a:solidFill>
              <a:miter lim="800000"/>
              <a:headEnd/>
              <a:tailEnd/>
            </a:ln>
          </p:spPr>
          <p:txBody>
            <a:bodyPr wrap="none" anchor="ctr"/>
            <a:lstStyle/>
            <a:p>
              <a:pPr algn="ctr"/>
              <a:r>
                <a:rPr lang="de-CH" sz="2000">
                  <a:solidFill>
                    <a:srgbClr val="000000"/>
                  </a:solidFill>
                  <a:latin typeface="Calibri" pitchFamily="34" charset="0"/>
                </a:rPr>
                <a:t>  6‘400</a:t>
              </a:r>
            </a:p>
          </p:txBody>
        </p:sp>
        <p:sp>
          <p:nvSpPr>
            <p:cNvPr id="54292" name="Rectangle 16"/>
            <p:cNvSpPr>
              <a:spLocks noChangeArrowheads="1"/>
            </p:cNvSpPr>
            <p:nvPr/>
          </p:nvSpPr>
          <p:spPr bwMode="auto">
            <a:xfrm>
              <a:off x="4779" y="3437"/>
              <a:ext cx="701" cy="237"/>
            </a:xfrm>
            <a:prstGeom prst="rect">
              <a:avLst/>
            </a:prstGeom>
            <a:solidFill>
              <a:srgbClr val="EEF319"/>
            </a:solidFill>
            <a:ln w="9525">
              <a:solidFill>
                <a:schemeClr val="tx1"/>
              </a:solidFill>
              <a:miter lim="800000"/>
              <a:headEnd/>
              <a:tailEnd/>
            </a:ln>
          </p:spPr>
          <p:txBody>
            <a:bodyPr wrap="none" anchor="ctr"/>
            <a:lstStyle/>
            <a:p>
              <a:pPr algn="ctr"/>
              <a:r>
                <a:rPr lang="de-CH" sz="2000">
                  <a:solidFill>
                    <a:srgbClr val="000000"/>
                  </a:solidFill>
                  <a:latin typeface="Calibri" pitchFamily="34" charset="0"/>
                </a:rPr>
                <a:t>  7‘600</a:t>
              </a:r>
            </a:p>
          </p:txBody>
        </p:sp>
        <p:sp>
          <p:nvSpPr>
            <p:cNvPr id="54293" name="Rectangle 21"/>
            <p:cNvSpPr>
              <a:spLocks noChangeArrowheads="1"/>
            </p:cNvSpPr>
            <p:nvPr/>
          </p:nvSpPr>
          <p:spPr bwMode="auto">
            <a:xfrm>
              <a:off x="4779" y="3714"/>
              <a:ext cx="701" cy="161"/>
            </a:xfrm>
            <a:prstGeom prst="rect">
              <a:avLst/>
            </a:prstGeom>
            <a:solidFill>
              <a:srgbClr val="EEF319"/>
            </a:solidFill>
            <a:ln w="9525">
              <a:solidFill>
                <a:schemeClr val="tx1"/>
              </a:solidFill>
              <a:miter lim="800000"/>
              <a:headEnd/>
              <a:tailEnd/>
            </a:ln>
          </p:spPr>
          <p:txBody>
            <a:bodyPr wrap="none" anchor="ctr"/>
            <a:lstStyle/>
            <a:p>
              <a:pPr algn="ctr"/>
              <a:r>
                <a:rPr lang="de-CH" sz="2000">
                  <a:solidFill>
                    <a:srgbClr val="000000"/>
                  </a:solidFill>
                  <a:latin typeface="Calibri" pitchFamily="34" charset="0"/>
                </a:rPr>
                <a:t>  5‘100</a:t>
              </a:r>
            </a:p>
          </p:txBody>
        </p:sp>
        <p:sp>
          <p:nvSpPr>
            <p:cNvPr id="54294" name="Rectangle 14"/>
            <p:cNvSpPr>
              <a:spLocks noChangeArrowheads="1"/>
            </p:cNvSpPr>
            <p:nvPr/>
          </p:nvSpPr>
          <p:spPr bwMode="auto">
            <a:xfrm>
              <a:off x="4779" y="2753"/>
              <a:ext cx="701" cy="404"/>
            </a:xfrm>
            <a:prstGeom prst="rect">
              <a:avLst/>
            </a:prstGeom>
            <a:solidFill>
              <a:srgbClr val="EEF319"/>
            </a:solidFill>
            <a:ln w="9525">
              <a:solidFill>
                <a:schemeClr val="tx1"/>
              </a:solidFill>
              <a:miter lim="800000"/>
              <a:headEnd/>
              <a:tailEnd/>
            </a:ln>
          </p:spPr>
          <p:txBody>
            <a:bodyPr wrap="none" anchor="ctr"/>
            <a:lstStyle/>
            <a:p>
              <a:pPr algn="ctr"/>
              <a:r>
                <a:rPr lang="de-CH" sz="2000">
                  <a:solidFill>
                    <a:srgbClr val="000000"/>
                  </a:solidFill>
                  <a:latin typeface="Calibri" pitchFamily="34" charset="0"/>
                </a:rPr>
                <a:t>12‘900</a:t>
              </a:r>
            </a:p>
          </p:txBody>
        </p:sp>
        <p:sp>
          <p:nvSpPr>
            <p:cNvPr id="54295" name="Line 40"/>
            <p:cNvSpPr>
              <a:spLocks noChangeShapeType="1"/>
            </p:cNvSpPr>
            <p:nvPr/>
          </p:nvSpPr>
          <p:spPr bwMode="auto">
            <a:xfrm>
              <a:off x="977" y="2366"/>
              <a:ext cx="2004" cy="0"/>
            </a:xfrm>
            <a:prstGeom prst="line">
              <a:avLst/>
            </a:prstGeom>
            <a:noFill/>
            <a:ln w="9525">
              <a:solidFill>
                <a:schemeClr val="tx1"/>
              </a:solidFill>
              <a:prstDash val="dash"/>
              <a:round/>
              <a:headEnd/>
              <a:tailEnd/>
            </a:ln>
          </p:spPr>
          <p:txBody>
            <a:bodyPr wrap="none" anchor="ctr"/>
            <a:lstStyle/>
            <a:p>
              <a:endParaRPr lang="de-DE"/>
            </a:p>
          </p:txBody>
        </p:sp>
        <p:sp>
          <p:nvSpPr>
            <p:cNvPr id="54296" name="Line 40"/>
            <p:cNvSpPr>
              <a:spLocks noChangeShapeType="1"/>
            </p:cNvSpPr>
            <p:nvPr/>
          </p:nvSpPr>
          <p:spPr bwMode="auto">
            <a:xfrm>
              <a:off x="977" y="1339"/>
              <a:ext cx="2004" cy="0"/>
            </a:xfrm>
            <a:prstGeom prst="line">
              <a:avLst/>
            </a:prstGeom>
            <a:noFill/>
            <a:ln w="9525">
              <a:solidFill>
                <a:schemeClr val="tx1"/>
              </a:solidFill>
              <a:prstDash val="dash"/>
              <a:round/>
              <a:headEnd/>
              <a:tailEnd/>
            </a:ln>
          </p:spPr>
          <p:txBody>
            <a:bodyPr wrap="none" anchor="ctr"/>
            <a:lstStyle/>
            <a:p>
              <a:endParaRPr lang="de-DE"/>
            </a:p>
          </p:txBody>
        </p:sp>
        <p:sp>
          <p:nvSpPr>
            <p:cNvPr id="54297" name="Line 40"/>
            <p:cNvSpPr>
              <a:spLocks noChangeShapeType="1"/>
            </p:cNvSpPr>
            <p:nvPr/>
          </p:nvSpPr>
          <p:spPr bwMode="auto">
            <a:xfrm>
              <a:off x="977" y="2967"/>
              <a:ext cx="2004" cy="0"/>
            </a:xfrm>
            <a:prstGeom prst="line">
              <a:avLst/>
            </a:prstGeom>
            <a:noFill/>
            <a:ln w="9525">
              <a:solidFill>
                <a:schemeClr val="tx1"/>
              </a:solidFill>
              <a:prstDash val="dash"/>
              <a:round/>
              <a:headEnd/>
              <a:tailEnd/>
            </a:ln>
          </p:spPr>
          <p:txBody>
            <a:bodyPr wrap="none" anchor="ctr"/>
            <a:lstStyle/>
            <a:p>
              <a:endParaRPr lang="de-DE"/>
            </a:p>
          </p:txBody>
        </p:sp>
        <p:sp>
          <p:nvSpPr>
            <p:cNvPr id="54298" name="Line 40"/>
            <p:cNvSpPr>
              <a:spLocks noChangeShapeType="1"/>
            </p:cNvSpPr>
            <p:nvPr/>
          </p:nvSpPr>
          <p:spPr bwMode="auto">
            <a:xfrm>
              <a:off x="977" y="3590"/>
              <a:ext cx="2004" cy="0"/>
            </a:xfrm>
            <a:prstGeom prst="line">
              <a:avLst/>
            </a:prstGeom>
            <a:noFill/>
            <a:ln w="9525">
              <a:solidFill>
                <a:schemeClr val="tx1"/>
              </a:solidFill>
              <a:prstDash val="dash"/>
              <a:round/>
              <a:headEnd/>
              <a:tailEnd/>
            </a:ln>
          </p:spPr>
          <p:txBody>
            <a:bodyPr wrap="none" anchor="ctr"/>
            <a:lstStyle/>
            <a:p>
              <a:endParaRPr lang="de-DE"/>
            </a:p>
          </p:txBody>
        </p:sp>
        <p:sp>
          <p:nvSpPr>
            <p:cNvPr id="54299" name="Line 40"/>
            <p:cNvSpPr>
              <a:spLocks noChangeShapeType="1"/>
            </p:cNvSpPr>
            <p:nvPr/>
          </p:nvSpPr>
          <p:spPr bwMode="auto">
            <a:xfrm>
              <a:off x="977" y="3875"/>
              <a:ext cx="2004" cy="0"/>
            </a:xfrm>
            <a:prstGeom prst="line">
              <a:avLst/>
            </a:prstGeom>
            <a:noFill/>
            <a:ln w="9525">
              <a:solidFill>
                <a:schemeClr val="tx1"/>
              </a:solidFill>
              <a:prstDash val="dash"/>
              <a:round/>
              <a:headEnd/>
              <a:tailEnd/>
            </a:ln>
          </p:spPr>
          <p:txBody>
            <a:bodyPr wrap="none" anchor="ctr"/>
            <a:lstStyle/>
            <a:p>
              <a:endParaRPr lang="de-DE"/>
            </a:p>
          </p:txBody>
        </p:sp>
        <p:sp>
          <p:nvSpPr>
            <p:cNvPr id="54300" name="Line 40"/>
            <p:cNvSpPr>
              <a:spLocks noChangeShapeType="1"/>
            </p:cNvSpPr>
            <p:nvPr/>
          </p:nvSpPr>
          <p:spPr bwMode="auto">
            <a:xfrm>
              <a:off x="3678" y="1339"/>
              <a:ext cx="1101" cy="1415"/>
            </a:xfrm>
            <a:prstGeom prst="line">
              <a:avLst/>
            </a:prstGeom>
            <a:noFill/>
            <a:ln w="9525">
              <a:solidFill>
                <a:schemeClr val="tx1"/>
              </a:solidFill>
              <a:prstDash val="dash"/>
              <a:round/>
              <a:headEnd/>
              <a:tailEnd/>
            </a:ln>
          </p:spPr>
          <p:txBody>
            <a:bodyPr wrap="none" anchor="ctr"/>
            <a:lstStyle/>
            <a:p>
              <a:endParaRPr lang="de-DE"/>
            </a:p>
          </p:txBody>
        </p:sp>
      </p:grpSp>
      <p:sp>
        <p:nvSpPr>
          <p:cNvPr id="54277" name="Text Box 9"/>
          <p:cNvSpPr txBox="1">
            <a:spLocks noChangeArrowheads="1"/>
          </p:cNvSpPr>
          <p:nvPr/>
        </p:nvSpPr>
        <p:spPr bwMode="auto">
          <a:xfrm>
            <a:off x="373063" y="6454775"/>
            <a:ext cx="6215062" cy="336550"/>
          </a:xfrm>
          <a:prstGeom prst="rect">
            <a:avLst/>
          </a:prstGeom>
          <a:noFill/>
          <a:ln w="9525">
            <a:noFill/>
            <a:miter lim="800000"/>
            <a:headEnd/>
            <a:tailEnd/>
          </a:ln>
        </p:spPr>
        <p:txBody>
          <a:bodyPr anchor="b">
            <a:spAutoFit/>
          </a:bodyPr>
          <a:lstStyle/>
          <a:p>
            <a:pPr marL="90488" indent="-90488"/>
            <a:r>
              <a:rPr lang="nb-NO" sz="800">
                <a:latin typeface="Calibri" pitchFamily="34" charset="0"/>
              </a:rPr>
              <a:t>Rundungsdifferenzen möglich.</a:t>
            </a:r>
          </a:p>
          <a:p>
            <a:pPr marL="90488" indent="-90488"/>
            <a:r>
              <a:rPr lang="nb-NO" sz="800">
                <a:latin typeface="Calibri" pitchFamily="34" charset="0"/>
              </a:rPr>
              <a:t>Quelle: SAKE 2009, B,S,S. ICT-Strukturerhebung, BAKBASEL</a:t>
            </a:r>
            <a:endParaRPr lang="de-CH" sz="800">
              <a:latin typeface="Calibri" pitchFamily="34"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Titel 1"/>
          <p:cNvSpPr>
            <a:spLocks noGrp="1"/>
          </p:cNvSpPr>
          <p:nvPr>
            <p:ph type="title"/>
          </p:nvPr>
        </p:nvSpPr>
        <p:spPr bwMode="auto">
          <a:xfrm>
            <a:off x="449263" y="938213"/>
            <a:ext cx="8224837" cy="415925"/>
          </a:xfrm>
          <a:noFill/>
          <a:ln>
            <a:miter lim="800000"/>
            <a:headEnd/>
            <a:tailEnd/>
          </a:ln>
        </p:spPr>
        <p:txBody>
          <a:bodyPr vert="horz" numCol="1" anchor="t" anchorCtr="0" compatLnSpc="1">
            <a:prstTxWarp prst="textNoShape">
              <a:avLst/>
            </a:prstTxWarp>
          </a:bodyPr>
          <a:lstStyle/>
          <a:p>
            <a:r>
              <a:rPr lang="de-CH" smtClean="0">
                <a:latin typeface="Calibri" pitchFamily="34" charset="0"/>
              </a:rPr>
              <a:t>ICT-Fachkräftemangel: nur wir?</a:t>
            </a:r>
          </a:p>
        </p:txBody>
      </p:sp>
      <p:sp>
        <p:nvSpPr>
          <p:cNvPr id="8195" name="Inhaltsplatzhalter 2"/>
          <p:cNvSpPr>
            <a:spLocks noGrp="1"/>
          </p:cNvSpPr>
          <p:nvPr>
            <p:ph idx="1"/>
          </p:nvPr>
        </p:nvSpPr>
        <p:spPr>
          <a:xfrm>
            <a:off x="449263" y="1628775"/>
            <a:ext cx="8224837" cy="4608513"/>
          </a:xfrm>
        </p:spPr>
        <p:txBody>
          <a:bodyPr/>
          <a:lstStyle/>
          <a:p>
            <a:pPr marL="0" indent="0">
              <a:buFont typeface="Wingdings" pitchFamily="2" charset="2"/>
              <a:buNone/>
              <a:defRPr/>
            </a:pPr>
            <a:r>
              <a:rPr lang="de-CH" b="1" dirty="0" err="1" smtClean="0"/>
              <a:t>FhG</a:t>
            </a:r>
            <a:r>
              <a:rPr lang="de-CH" b="1" dirty="0" smtClean="0"/>
              <a:t> ISI (2011)</a:t>
            </a:r>
            <a:r>
              <a:rPr lang="de-CH" b="1" baseline="30000" dirty="0" smtClean="0"/>
              <a:t>1</a:t>
            </a:r>
            <a:r>
              <a:rPr lang="de-CH" b="1" dirty="0" smtClean="0"/>
              <a:t>: </a:t>
            </a:r>
          </a:p>
          <a:p>
            <a:pPr marL="0" indent="0">
              <a:buFont typeface="Wingdings" pitchFamily="2" charset="2"/>
              <a:buNone/>
              <a:defRPr/>
            </a:pPr>
            <a:r>
              <a:rPr lang="de-CH" b="1" dirty="0" smtClean="0"/>
              <a:t>Software </a:t>
            </a:r>
            <a:r>
              <a:rPr lang="de-CH" b="1" dirty="0"/>
              <a:t>und </a:t>
            </a:r>
            <a:r>
              <a:rPr lang="de-CH" b="1" dirty="0" smtClean="0"/>
              <a:t>IT-Dienstleistungen: Kernkompetenzen der Wissensgesellschaft Deutschland</a:t>
            </a:r>
          </a:p>
          <a:p>
            <a:pPr>
              <a:defRPr/>
            </a:pPr>
            <a:endParaRPr lang="de-CH" b="1" dirty="0">
              <a:cs typeface="Calibri" pitchFamily="34" charset="0"/>
            </a:endParaRPr>
          </a:p>
          <a:p>
            <a:pPr>
              <a:defRPr/>
            </a:pPr>
            <a:r>
              <a:rPr lang="de-CH" dirty="0" smtClean="0">
                <a:cs typeface="Calibri" pitchFamily="34" charset="0"/>
              </a:rPr>
              <a:t>«…..</a:t>
            </a:r>
            <a:r>
              <a:rPr lang="de-CH" b="1" dirty="0" smtClean="0">
                <a:solidFill>
                  <a:srgbClr val="FF0000"/>
                </a:solidFill>
                <a:cs typeface="Calibri" pitchFamily="34" charset="0"/>
              </a:rPr>
              <a:t>sich der Anteil an Beschäftigung </a:t>
            </a:r>
            <a:r>
              <a:rPr lang="de-CH" dirty="0" smtClean="0">
                <a:cs typeface="Calibri" pitchFamily="34" charset="0"/>
              </a:rPr>
              <a:t>und Bruttowertschöpfung </a:t>
            </a:r>
            <a:r>
              <a:rPr lang="de-CH" b="1" dirty="0" smtClean="0">
                <a:solidFill>
                  <a:srgbClr val="FF0000"/>
                </a:solidFill>
                <a:cs typeface="Calibri" pitchFamily="34" charset="0"/>
              </a:rPr>
              <a:t>in den nächsten 20 </a:t>
            </a:r>
            <a:r>
              <a:rPr lang="de-CH" b="1" dirty="0">
                <a:solidFill>
                  <a:srgbClr val="FF0000"/>
                </a:solidFill>
                <a:cs typeface="Calibri" pitchFamily="34" charset="0"/>
              </a:rPr>
              <a:t>Jahren fast verdoppeln </a:t>
            </a:r>
            <a:r>
              <a:rPr lang="de-CH" dirty="0" smtClean="0">
                <a:cs typeface="Calibri" pitchFamily="34" charset="0"/>
              </a:rPr>
              <a:t>wird im Gegensatz zum Maschinen- oder Automobilbau, deren Anteile stagnieren oder schrumpfen….»</a:t>
            </a:r>
          </a:p>
        </p:txBody>
      </p:sp>
      <p:sp>
        <p:nvSpPr>
          <p:cNvPr id="5" name="Text Box 9"/>
          <p:cNvSpPr txBox="1">
            <a:spLocks noChangeArrowheads="1"/>
          </p:cNvSpPr>
          <p:nvPr/>
        </p:nvSpPr>
        <p:spPr bwMode="auto">
          <a:xfrm>
            <a:off x="373063" y="6575425"/>
            <a:ext cx="6215062" cy="215900"/>
          </a:xfrm>
          <a:prstGeom prst="rect">
            <a:avLst/>
          </a:prstGeom>
          <a:noFill/>
          <a:ln>
            <a:noFill/>
          </a:ln>
          <a:extLst/>
        </p:spPr>
        <p:txBody>
          <a:bodyPr anchor="b">
            <a:spAutoFit/>
          </a:bodyPr>
          <a:lstStyle>
            <a:lvl1pPr marL="82550" indent="-82550"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buFontTx/>
              <a:buAutoNum type="arabicPlain"/>
              <a:defRPr/>
            </a:pPr>
            <a:r>
              <a:rPr lang="de-CH" sz="800" dirty="0" smtClean="0"/>
              <a:t>Fraunhofer-Institut </a:t>
            </a:r>
            <a:r>
              <a:rPr lang="de-CH" sz="800" dirty="0"/>
              <a:t>für System- und Innovationsforschung ISI</a:t>
            </a:r>
            <a:endParaRPr lang="de-CH" sz="800" dirty="0">
              <a:latin typeface="+mn-lt"/>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Titel 1"/>
          <p:cNvSpPr>
            <a:spLocks noGrp="1"/>
          </p:cNvSpPr>
          <p:nvPr>
            <p:ph type="title"/>
          </p:nvPr>
        </p:nvSpPr>
        <p:spPr bwMode="auto">
          <a:xfrm>
            <a:off x="449263" y="938213"/>
            <a:ext cx="8224837" cy="422275"/>
          </a:xfrm>
          <a:noFill/>
          <a:ln>
            <a:miter lim="800000"/>
            <a:headEnd/>
            <a:tailEnd/>
          </a:ln>
        </p:spPr>
        <p:txBody>
          <a:bodyPr vert="horz" numCol="1" anchor="t" anchorCtr="0" compatLnSpc="1">
            <a:prstTxWarp prst="textNoShape">
              <a:avLst/>
            </a:prstTxWarp>
          </a:bodyPr>
          <a:lstStyle/>
          <a:p>
            <a:r>
              <a:rPr lang="de-CH" smtClean="0">
                <a:latin typeface="Calibri" pitchFamily="34" charset="0"/>
              </a:rPr>
              <a:t>Problemkreis ICT-qualifizierte Person (1/2) </a:t>
            </a:r>
          </a:p>
        </p:txBody>
      </p:sp>
      <p:sp>
        <p:nvSpPr>
          <p:cNvPr id="3" name="Inhaltsplatzhalter 2"/>
          <p:cNvSpPr>
            <a:spLocks noGrp="1"/>
          </p:cNvSpPr>
          <p:nvPr>
            <p:ph idx="1"/>
          </p:nvPr>
        </p:nvSpPr>
        <p:spPr>
          <a:xfrm>
            <a:off x="449263" y="1628775"/>
            <a:ext cx="8224837" cy="4608513"/>
          </a:xfrm>
        </p:spPr>
        <p:txBody>
          <a:bodyPr vert="horz" wrap="square" numCol="1" anchor="t" anchorCtr="0" compatLnSpc="1">
            <a:prstTxWarp prst="textNoShape">
              <a:avLst/>
            </a:prstTxWarp>
          </a:bodyPr>
          <a:lstStyle/>
          <a:p>
            <a:pPr marL="215900" indent="-215900">
              <a:buFont typeface="Wingdings" pitchFamily="2" charset="2"/>
              <a:buChar char="§"/>
            </a:pPr>
            <a:r>
              <a:rPr lang="de-CH" smtClean="0">
                <a:latin typeface="Calibri" pitchFamily="34" charset="0"/>
              </a:rPr>
              <a:t>Datenquelle: VZ/SAKE (Selbsteinschätzung) </a:t>
            </a:r>
          </a:p>
          <a:p>
            <a:pPr marL="574675" lvl="1" indent="-179388">
              <a:spcBef>
                <a:spcPts val="475"/>
              </a:spcBef>
              <a:buFont typeface="Wingdings" pitchFamily="2" charset="2"/>
              <a:buChar char="§"/>
            </a:pPr>
            <a:r>
              <a:rPr lang="de-CH" smtClean="0">
                <a:latin typeface="Calibri" pitchFamily="34" charset="0"/>
              </a:rPr>
              <a:t>Höchster erlernter Beruf (formale &amp; nicht-formale Bildungsabschlüsse)</a:t>
            </a:r>
          </a:p>
          <a:p>
            <a:pPr marL="574675" lvl="1" indent="-179388">
              <a:spcBef>
                <a:spcPts val="475"/>
              </a:spcBef>
              <a:buFont typeface="Wingdings" pitchFamily="2" charset="2"/>
              <a:buChar char="§"/>
            </a:pPr>
            <a:r>
              <a:rPr lang="de-CH" smtClean="0">
                <a:latin typeface="Calibri" pitchFamily="34" charset="0"/>
              </a:rPr>
              <a:t>Höchster formaler Abschluss (Bildungsniveau)</a:t>
            </a:r>
          </a:p>
          <a:p>
            <a:pPr marL="574675" lvl="1" indent="-179388">
              <a:spcBef>
                <a:spcPts val="475"/>
              </a:spcBef>
              <a:buFont typeface="Wingdings" pitchFamily="2" charset="2"/>
              <a:buNone/>
            </a:pPr>
            <a:r>
              <a:rPr lang="de-CH" smtClean="0">
                <a:latin typeface="Calibri" pitchFamily="34" charset="0"/>
              </a:rPr>
              <a:t>→  Bsp.: Ein KV-Absolvent arbeitet in der Firma seines Vaters 10-Jahre als Programmierer. Gefragt nach seinem höchsten erlernten Beruf gibt er nun Programmierer an, als seinen höchsten formalen Abschluss die Berufslehre</a:t>
            </a:r>
          </a:p>
          <a:p>
            <a:pPr marL="215900" indent="-215900">
              <a:buFont typeface="Wingdings" pitchFamily="2" charset="2"/>
              <a:buChar char="Ø"/>
            </a:pPr>
            <a:r>
              <a:rPr lang="de-CH" smtClean="0">
                <a:solidFill>
                  <a:srgbClr val="FF0000"/>
                </a:solidFill>
                <a:latin typeface="Calibri" pitchFamily="34" charset="0"/>
              </a:rPr>
              <a:t>Mehr als die Hälfte der ICT-Beschäftigten bezeichnen sich als nicht ICT-qualifziert</a:t>
            </a:r>
          </a:p>
          <a:p>
            <a:pPr marL="574675" lvl="1" indent="-179388">
              <a:spcBef>
                <a:spcPts val="475"/>
              </a:spcBef>
              <a:buFont typeface="Wingdings" pitchFamily="2" charset="2"/>
              <a:buNone/>
            </a:pPr>
            <a:endParaRPr lang="de-CH" smtClean="0">
              <a:latin typeface="Calibri" pitchFamily="34" charset="0"/>
            </a:endParaRPr>
          </a:p>
          <a:p>
            <a:pPr marL="215900" indent="-215900">
              <a:buFont typeface="Wingdings" pitchFamily="2" charset="2"/>
              <a:buChar char="§"/>
            </a:pPr>
            <a:r>
              <a:rPr lang="de-CH" smtClean="0">
                <a:latin typeface="Calibri" pitchFamily="34" charset="0"/>
              </a:rPr>
              <a:t>Hinweis:</a:t>
            </a:r>
          </a:p>
          <a:p>
            <a:pPr marL="574675" lvl="1" indent="-179388">
              <a:spcBef>
                <a:spcPts val="475"/>
              </a:spcBef>
              <a:buFont typeface="Wingdings" pitchFamily="2" charset="2"/>
              <a:buChar char="§"/>
            </a:pPr>
            <a:r>
              <a:rPr lang="de-CH" smtClean="0">
                <a:latin typeface="Calibri" pitchFamily="34" charset="0"/>
              </a:rPr>
              <a:t>Hochschulstudium Informatik: seit 1984</a:t>
            </a:r>
          </a:p>
          <a:p>
            <a:pPr marL="574675" lvl="1" indent="-179388">
              <a:spcBef>
                <a:spcPts val="475"/>
              </a:spcBef>
              <a:buFont typeface="Wingdings" pitchFamily="2" charset="2"/>
              <a:buChar char="§"/>
            </a:pPr>
            <a:r>
              <a:rPr lang="de-CH" smtClean="0">
                <a:latin typeface="Calibri" pitchFamily="34" charset="0"/>
              </a:rPr>
              <a:t>Berufslehre</a:t>
            </a:r>
          </a:p>
          <a:p>
            <a:pPr marL="935038" lvl="2" indent="-142875">
              <a:buFont typeface="Wingdings" pitchFamily="2" charset="2"/>
              <a:buChar char="§"/>
            </a:pPr>
            <a:r>
              <a:rPr lang="de-CH" smtClean="0"/>
              <a:t>Informatik: seit 1994 (ca. 16‘000 Absolventen seither)</a:t>
            </a:r>
          </a:p>
          <a:p>
            <a:pPr marL="935038" lvl="2" indent="-142875">
              <a:buFont typeface="Wingdings" pitchFamily="2" charset="2"/>
              <a:buChar char="§"/>
            </a:pPr>
            <a:r>
              <a:rPr lang="de-CH" smtClean="0"/>
              <a:t>Mediamatiker: seit 1997 (ca. 3‘500 Absolventen seither)</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Titel 1"/>
          <p:cNvSpPr>
            <a:spLocks noGrp="1"/>
          </p:cNvSpPr>
          <p:nvPr>
            <p:ph type="title"/>
          </p:nvPr>
        </p:nvSpPr>
        <p:spPr bwMode="auto">
          <a:xfrm>
            <a:off x="449263" y="938213"/>
            <a:ext cx="8224837" cy="422275"/>
          </a:xfrm>
          <a:noFill/>
          <a:ln>
            <a:miter lim="800000"/>
            <a:headEnd/>
            <a:tailEnd/>
          </a:ln>
        </p:spPr>
        <p:txBody>
          <a:bodyPr vert="horz" numCol="1" anchor="t" anchorCtr="0" compatLnSpc="1">
            <a:prstTxWarp prst="textNoShape">
              <a:avLst/>
            </a:prstTxWarp>
          </a:bodyPr>
          <a:lstStyle/>
          <a:p>
            <a:r>
              <a:rPr lang="de-CH" smtClean="0">
                <a:latin typeface="Calibri" pitchFamily="34" charset="0"/>
              </a:rPr>
              <a:t>Höhere Bildungsabschlüsse der ICT</a:t>
            </a:r>
          </a:p>
        </p:txBody>
      </p:sp>
      <p:sp>
        <p:nvSpPr>
          <p:cNvPr id="60418" name="Inhaltsplatzhalter 2"/>
          <p:cNvSpPr>
            <a:spLocks noGrp="1"/>
          </p:cNvSpPr>
          <p:nvPr>
            <p:ph idx="1"/>
          </p:nvPr>
        </p:nvSpPr>
        <p:spPr bwMode="auto">
          <a:xfrm>
            <a:off x="449263" y="1628775"/>
            <a:ext cx="8224837" cy="4608513"/>
          </a:xfrm>
          <a:noFill/>
          <a:ln>
            <a:miter lim="800000"/>
            <a:headEnd/>
            <a:tailEnd/>
          </a:ln>
        </p:spPr>
        <p:txBody>
          <a:bodyPr vert="horz" wrap="square" numCol="1" anchor="t" anchorCtr="0" compatLnSpc="1">
            <a:prstTxWarp prst="textNoShape">
              <a:avLst/>
            </a:prstTxWarp>
          </a:bodyPr>
          <a:lstStyle/>
          <a:p>
            <a:pPr marL="0" indent="0">
              <a:buFont typeface="Wingdings" pitchFamily="2" charset="2"/>
              <a:buNone/>
            </a:pPr>
            <a:r>
              <a:rPr lang="de-CH" sz="2000" smtClean="0">
                <a:latin typeface="Calibri" pitchFamily="34" charset="0"/>
              </a:rPr>
              <a:t>Das tiefe Niveau der höheren ICT-Bildungsabschlüsse der Schweiz steht im Widerspruch zum massiv steigenden Bedarf an qualifizierten ICT-Fachkräften.</a:t>
            </a:r>
          </a:p>
        </p:txBody>
      </p:sp>
      <p:sp>
        <p:nvSpPr>
          <p:cNvPr id="60419" name="Text Box 9"/>
          <p:cNvSpPr txBox="1">
            <a:spLocks noChangeArrowheads="1"/>
          </p:cNvSpPr>
          <p:nvPr/>
        </p:nvSpPr>
        <p:spPr bwMode="auto">
          <a:xfrm>
            <a:off x="373063" y="6591300"/>
            <a:ext cx="6215062" cy="215900"/>
          </a:xfrm>
          <a:prstGeom prst="rect">
            <a:avLst/>
          </a:prstGeom>
          <a:noFill/>
          <a:ln w="9525">
            <a:noFill/>
            <a:miter lim="800000"/>
            <a:headEnd/>
            <a:tailEnd/>
          </a:ln>
        </p:spPr>
        <p:txBody>
          <a:bodyPr anchor="b">
            <a:spAutoFit/>
          </a:bodyPr>
          <a:lstStyle/>
          <a:p>
            <a:r>
              <a:rPr lang="de-CH" sz="800"/>
              <a:t>Quelle: BFS, Diplomstatistik und Schweizerisches Hochschulinformationssystem</a:t>
            </a:r>
          </a:p>
        </p:txBody>
      </p:sp>
      <p:pic>
        <p:nvPicPr>
          <p:cNvPr id="60420" name="Picture 2"/>
          <p:cNvPicPr>
            <a:picLocks noChangeAspect="1" noChangeArrowheads="1"/>
          </p:cNvPicPr>
          <p:nvPr/>
        </p:nvPicPr>
        <p:blipFill>
          <a:blip r:embed="rId3"/>
          <a:srcRect/>
          <a:stretch>
            <a:fillRect/>
          </a:stretch>
        </p:blipFill>
        <p:spPr bwMode="auto">
          <a:xfrm>
            <a:off x="250825" y="2565400"/>
            <a:ext cx="8858250" cy="345598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Inhaltsplatzhalter 2"/>
          <p:cNvSpPr>
            <a:spLocks noGrp="1"/>
          </p:cNvSpPr>
          <p:nvPr>
            <p:ph idx="1"/>
          </p:nvPr>
        </p:nvSpPr>
        <p:spPr>
          <a:xfrm>
            <a:off x="449263" y="1628775"/>
            <a:ext cx="8224837" cy="4608513"/>
          </a:xfrm>
          <a:ln>
            <a:miter lim="800000"/>
            <a:headEnd/>
            <a:tailEnd/>
          </a:ln>
        </p:spPr>
        <p:txBody>
          <a:bodyPr/>
          <a:lstStyle/>
          <a:p>
            <a:pPr marL="0" indent="0">
              <a:buFont typeface="Wingdings" charset="2"/>
              <a:buNone/>
              <a:defRPr/>
            </a:pPr>
            <a:r>
              <a:rPr lang="de-CH" dirty="0" smtClean="0">
                <a:solidFill>
                  <a:srgbClr val="FF0000"/>
                </a:solidFill>
              </a:rPr>
              <a:t>Die berufliche Grundbildung ist Ausgangspunkt für die höhere Berufsbildung und die Fachhochschulen</a:t>
            </a:r>
          </a:p>
          <a:p>
            <a:pPr marL="215900" indent="-215900">
              <a:defRPr/>
            </a:pPr>
            <a:endParaRPr lang="de-CH" dirty="0" smtClean="0"/>
          </a:p>
          <a:p>
            <a:pPr marL="215900" indent="-215900">
              <a:defRPr/>
            </a:pPr>
            <a:endParaRPr lang="de-CH" dirty="0" smtClean="0"/>
          </a:p>
          <a:p>
            <a:pPr marL="215900" indent="-215900">
              <a:defRPr/>
            </a:pPr>
            <a:endParaRPr lang="de-CH" dirty="0" smtClean="0"/>
          </a:p>
          <a:p>
            <a:pPr marL="215900" indent="-215900">
              <a:defRPr/>
            </a:pPr>
            <a:endParaRPr lang="de-CH" dirty="0" smtClean="0"/>
          </a:p>
          <a:p>
            <a:pPr marL="215900" indent="-215900">
              <a:defRPr/>
            </a:pPr>
            <a:endParaRPr lang="de-CH" dirty="0" smtClean="0"/>
          </a:p>
          <a:p>
            <a:pPr marL="215900" indent="-215900">
              <a:defRPr/>
            </a:pPr>
            <a:endParaRPr lang="de-CH" dirty="0" smtClean="0"/>
          </a:p>
        </p:txBody>
      </p:sp>
      <p:pic>
        <p:nvPicPr>
          <p:cNvPr id="62466" name="Picture 4"/>
          <p:cNvPicPr>
            <a:picLocks noChangeAspect="1" noChangeArrowheads="1"/>
          </p:cNvPicPr>
          <p:nvPr/>
        </p:nvPicPr>
        <p:blipFill>
          <a:blip r:embed="rId3"/>
          <a:srcRect b="6392"/>
          <a:stretch>
            <a:fillRect/>
          </a:stretch>
        </p:blipFill>
        <p:spPr bwMode="auto">
          <a:xfrm>
            <a:off x="323850" y="2659063"/>
            <a:ext cx="8401050" cy="3673475"/>
          </a:xfrm>
          <a:prstGeom prst="rect">
            <a:avLst/>
          </a:prstGeom>
          <a:noFill/>
          <a:ln w="9525">
            <a:noFill/>
            <a:miter lim="800000"/>
            <a:headEnd/>
            <a:tailEnd/>
          </a:ln>
        </p:spPr>
      </p:pic>
      <p:sp>
        <p:nvSpPr>
          <p:cNvPr id="62467" name="Titel 1"/>
          <p:cNvSpPr>
            <a:spLocks noGrp="1"/>
          </p:cNvSpPr>
          <p:nvPr>
            <p:ph type="title"/>
          </p:nvPr>
        </p:nvSpPr>
        <p:spPr bwMode="auto">
          <a:xfrm>
            <a:off x="449263" y="938213"/>
            <a:ext cx="8224837" cy="415925"/>
          </a:xfrm>
          <a:noFill/>
          <a:ln>
            <a:miter lim="800000"/>
            <a:headEnd/>
            <a:tailEnd/>
          </a:ln>
        </p:spPr>
        <p:txBody>
          <a:bodyPr vert="horz" numCol="1" anchor="t" anchorCtr="0" compatLnSpc="1">
            <a:prstTxWarp prst="textNoShape">
              <a:avLst/>
            </a:prstTxWarp>
          </a:bodyPr>
          <a:lstStyle/>
          <a:p>
            <a:r>
              <a:rPr lang="de-CH" smtClean="0">
                <a:latin typeface="Calibri" pitchFamily="34" charset="0"/>
              </a:rPr>
              <a:t>Herausforderung: Berufliche Grundbildung</a:t>
            </a:r>
          </a:p>
        </p:txBody>
      </p:sp>
      <p:sp>
        <p:nvSpPr>
          <p:cNvPr id="62468" name="Text Box 6"/>
          <p:cNvSpPr txBox="1">
            <a:spLocks noChangeArrowheads="1"/>
          </p:cNvSpPr>
          <p:nvPr/>
        </p:nvSpPr>
        <p:spPr bwMode="auto">
          <a:xfrm>
            <a:off x="1273175" y="3832225"/>
            <a:ext cx="490538" cy="244475"/>
          </a:xfrm>
          <a:prstGeom prst="rect">
            <a:avLst/>
          </a:prstGeom>
          <a:noFill/>
          <a:ln w="9525">
            <a:noFill/>
            <a:miter lim="800000"/>
            <a:headEnd/>
            <a:tailEnd/>
          </a:ln>
        </p:spPr>
        <p:txBody>
          <a:bodyPr lIns="0" tIns="0" rIns="0" bIns="0">
            <a:spAutoFit/>
          </a:bodyPr>
          <a:lstStyle/>
          <a:p>
            <a:pPr algn="r"/>
            <a:r>
              <a:rPr lang="de-CH" sz="1600">
                <a:solidFill>
                  <a:srgbClr val="000000"/>
                </a:solidFill>
                <a:latin typeface="Calibri" pitchFamily="34" charset="0"/>
              </a:rPr>
              <a:t>6‘163</a:t>
            </a:r>
          </a:p>
        </p:txBody>
      </p:sp>
      <p:sp>
        <p:nvSpPr>
          <p:cNvPr id="62469" name="Text Box 7"/>
          <p:cNvSpPr txBox="1">
            <a:spLocks noChangeArrowheads="1"/>
          </p:cNvSpPr>
          <p:nvPr/>
        </p:nvSpPr>
        <p:spPr bwMode="auto">
          <a:xfrm>
            <a:off x="3900488" y="3771900"/>
            <a:ext cx="490537" cy="244475"/>
          </a:xfrm>
          <a:prstGeom prst="rect">
            <a:avLst/>
          </a:prstGeom>
          <a:noFill/>
          <a:ln w="9525">
            <a:noFill/>
            <a:miter lim="800000"/>
            <a:headEnd/>
            <a:tailEnd/>
          </a:ln>
        </p:spPr>
        <p:txBody>
          <a:bodyPr lIns="0" tIns="0" rIns="0" bIns="0">
            <a:spAutoFit/>
          </a:bodyPr>
          <a:lstStyle/>
          <a:p>
            <a:pPr algn="r"/>
            <a:r>
              <a:rPr lang="de-CH" sz="1600">
                <a:solidFill>
                  <a:srgbClr val="000000"/>
                </a:solidFill>
                <a:latin typeface="Calibri" pitchFamily="34" charset="0"/>
              </a:rPr>
              <a:t>6‘654</a:t>
            </a:r>
          </a:p>
        </p:txBody>
      </p:sp>
      <p:sp>
        <p:nvSpPr>
          <p:cNvPr id="62470" name="Text Box 10"/>
          <p:cNvSpPr txBox="1">
            <a:spLocks noChangeArrowheads="1"/>
          </p:cNvSpPr>
          <p:nvPr/>
        </p:nvSpPr>
        <p:spPr bwMode="auto">
          <a:xfrm>
            <a:off x="8042275" y="3543300"/>
            <a:ext cx="490538" cy="244475"/>
          </a:xfrm>
          <a:prstGeom prst="rect">
            <a:avLst/>
          </a:prstGeom>
          <a:noFill/>
          <a:ln w="9525">
            <a:noFill/>
            <a:miter lim="800000"/>
            <a:headEnd/>
            <a:tailEnd/>
          </a:ln>
        </p:spPr>
        <p:txBody>
          <a:bodyPr lIns="0" tIns="0" rIns="0" bIns="0">
            <a:spAutoFit/>
          </a:bodyPr>
          <a:lstStyle/>
          <a:p>
            <a:pPr algn="r"/>
            <a:r>
              <a:rPr lang="de-CH" sz="1600">
                <a:solidFill>
                  <a:srgbClr val="000000"/>
                </a:solidFill>
                <a:latin typeface="Calibri" pitchFamily="34" charset="0"/>
              </a:rPr>
              <a:t>8‘030</a:t>
            </a:r>
          </a:p>
        </p:txBody>
      </p:sp>
      <p:sp>
        <p:nvSpPr>
          <p:cNvPr id="62471" name="Text Box 11"/>
          <p:cNvSpPr txBox="1">
            <a:spLocks noChangeArrowheads="1"/>
          </p:cNvSpPr>
          <p:nvPr/>
        </p:nvSpPr>
        <p:spPr bwMode="auto">
          <a:xfrm>
            <a:off x="7897813" y="2995613"/>
            <a:ext cx="635000" cy="244475"/>
          </a:xfrm>
          <a:prstGeom prst="rect">
            <a:avLst/>
          </a:prstGeom>
          <a:noFill/>
          <a:ln w="9525">
            <a:noFill/>
            <a:miter lim="800000"/>
            <a:headEnd/>
            <a:tailEnd/>
          </a:ln>
        </p:spPr>
        <p:txBody>
          <a:bodyPr lIns="0" tIns="0" rIns="0" bIns="0">
            <a:spAutoFit/>
          </a:bodyPr>
          <a:lstStyle/>
          <a:p>
            <a:pPr algn="r"/>
            <a:r>
              <a:rPr lang="de-CH" sz="1600">
                <a:solidFill>
                  <a:srgbClr val="000000"/>
                </a:solidFill>
                <a:latin typeface="Calibri" pitchFamily="34" charset="0"/>
              </a:rPr>
              <a:t>11‘450</a:t>
            </a:r>
          </a:p>
        </p:txBody>
      </p:sp>
      <p:sp>
        <p:nvSpPr>
          <p:cNvPr id="62472" name="Text Box 9"/>
          <p:cNvSpPr txBox="1">
            <a:spLocks noChangeArrowheads="1"/>
          </p:cNvSpPr>
          <p:nvPr/>
        </p:nvSpPr>
        <p:spPr bwMode="auto">
          <a:xfrm>
            <a:off x="373063" y="6592888"/>
            <a:ext cx="6215062" cy="214312"/>
          </a:xfrm>
          <a:prstGeom prst="rect">
            <a:avLst/>
          </a:prstGeom>
          <a:noFill/>
          <a:ln w="9525">
            <a:noFill/>
            <a:miter lim="800000"/>
            <a:headEnd/>
            <a:tailEnd/>
          </a:ln>
        </p:spPr>
        <p:txBody>
          <a:bodyPr anchor="b">
            <a:spAutoFit/>
          </a:bodyPr>
          <a:lstStyle/>
          <a:p>
            <a:pPr marL="90488" indent="-90488"/>
            <a:r>
              <a:rPr lang="de-CH" sz="800">
                <a:solidFill>
                  <a:srgbClr val="000000"/>
                </a:solidFill>
                <a:latin typeface="Calibri" pitchFamily="34" charset="0"/>
              </a:rPr>
              <a:t>Quelle: Statistik der Beruflichen Grundbildung  2005-2010 (Bildungsstatistik BFS). SAKE 2005-2009. Bildungsbedarfsprognose B,S,S.</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Titel 1"/>
          <p:cNvSpPr>
            <a:spLocks noGrp="1"/>
          </p:cNvSpPr>
          <p:nvPr>
            <p:ph type="title"/>
          </p:nvPr>
        </p:nvSpPr>
        <p:spPr bwMode="auto">
          <a:xfrm>
            <a:off x="449263" y="938213"/>
            <a:ext cx="8224837" cy="422275"/>
          </a:xfrm>
          <a:noFill/>
          <a:ln>
            <a:miter lim="800000"/>
            <a:headEnd/>
            <a:tailEnd/>
          </a:ln>
        </p:spPr>
        <p:txBody>
          <a:bodyPr vert="horz" numCol="1" anchor="t" anchorCtr="0" compatLnSpc="1">
            <a:prstTxWarp prst="textNoShape">
              <a:avLst/>
            </a:prstTxWarp>
          </a:bodyPr>
          <a:lstStyle/>
          <a:p>
            <a:r>
              <a:rPr lang="de-CH" smtClean="0">
                <a:latin typeface="Calibri" pitchFamily="34" charset="0"/>
              </a:rPr>
              <a:t>Was ist zu tun? ICT-Marketing</a:t>
            </a:r>
          </a:p>
        </p:txBody>
      </p:sp>
      <p:sp>
        <p:nvSpPr>
          <p:cNvPr id="64514" name="Inhaltsplatzhalter 2"/>
          <p:cNvSpPr>
            <a:spLocks noGrp="1"/>
          </p:cNvSpPr>
          <p:nvPr>
            <p:ph idx="1"/>
          </p:nvPr>
        </p:nvSpPr>
        <p:spPr bwMode="auto">
          <a:xfrm>
            <a:off x="449263" y="1628775"/>
            <a:ext cx="8224837" cy="4608513"/>
          </a:xfrm>
          <a:noFill/>
          <a:ln>
            <a:miter lim="800000"/>
            <a:headEnd/>
            <a:tailEnd/>
          </a:ln>
        </p:spPr>
        <p:txBody>
          <a:bodyPr vert="horz" wrap="square" numCol="1" anchor="t" anchorCtr="0" compatLnSpc="1">
            <a:prstTxWarp prst="textNoShape">
              <a:avLst/>
            </a:prstTxWarp>
          </a:bodyPr>
          <a:lstStyle/>
          <a:p>
            <a:pPr marL="0" indent="0">
              <a:buFont typeface="Wingdings" pitchFamily="2" charset="2"/>
              <a:buNone/>
            </a:pPr>
            <a:r>
              <a:rPr lang="de-CH" smtClean="0">
                <a:latin typeface="Calibri" pitchFamily="34" charset="0"/>
              </a:rPr>
              <a:t>Die jungen Leute wissen, dass die Bedeutung der ICT laufend zunimmt und infolgedessen das ICT-Berufsfeld viel schneller wächst als der Durchschnitt aller Berufe! Outsourcing und Offshoring ändern daran nichts. Konjunkturelle Einbrüche Erhöhen sogar den Bedarf an ICT-Kompetenz, denn mit ICT wird die Fitness von Wirtschaft und Verwaltung erhöht.</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061" name="Object 13"/>
          <p:cNvGraphicFramePr>
            <a:graphicFrameLocks noChangeAspect="1"/>
          </p:cNvGraphicFramePr>
          <p:nvPr/>
        </p:nvGraphicFramePr>
        <p:xfrm>
          <a:off x="323850" y="2997200"/>
          <a:ext cx="8496300" cy="3409950"/>
        </p:xfrm>
        <a:graphic>
          <a:graphicData uri="http://schemas.openxmlformats.org/presentationml/2006/ole">
            <p:oleObj spid="_x0000_s2061" name="Diagramm" r:id="rId4" imgW="8124825" imgH="3371850" progId="Excel.Sheet.8">
              <p:embed/>
            </p:oleObj>
          </a:graphicData>
        </a:graphic>
      </p:graphicFrame>
      <p:sp>
        <p:nvSpPr>
          <p:cNvPr id="2062" name="Line 8"/>
          <p:cNvSpPr>
            <a:spLocks noChangeShapeType="1"/>
          </p:cNvSpPr>
          <p:nvPr/>
        </p:nvSpPr>
        <p:spPr bwMode="auto">
          <a:xfrm flipH="1" flipV="1">
            <a:off x="5186363" y="3170238"/>
            <a:ext cx="0" cy="2159000"/>
          </a:xfrm>
          <a:prstGeom prst="line">
            <a:avLst/>
          </a:prstGeom>
          <a:noFill/>
          <a:ln w="9525">
            <a:solidFill>
              <a:srgbClr val="FF0000"/>
            </a:solidFill>
            <a:round/>
            <a:headEnd/>
            <a:tailEnd/>
          </a:ln>
        </p:spPr>
        <p:txBody>
          <a:bodyPr/>
          <a:lstStyle/>
          <a:p>
            <a:endParaRPr lang="de-DE"/>
          </a:p>
        </p:txBody>
      </p:sp>
      <p:sp>
        <p:nvSpPr>
          <p:cNvPr id="2063" name="Titel 1"/>
          <p:cNvSpPr>
            <a:spLocks noGrp="1"/>
          </p:cNvSpPr>
          <p:nvPr>
            <p:ph type="title"/>
          </p:nvPr>
        </p:nvSpPr>
        <p:spPr bwMode="auto">
          <a:xfrm>
            <a:off x="449263" y="938213"/>
            <a:ext cx="8224837" cy="422275"/>
          </a:xfrm>
          <a:noFill/>
          <a:ln>
            <a:miter lim="800000"/>
            <a:headEnd/>
            <a:tailEnd/>
          </a:ln>
        </p:spPr>
        <p:txBody>
          <a:bodyPr vert="horz" numCol="1" anchor="t" anchorCtr="0" compatLnSpc="1">
            <a:prstTxWarp prst="textNoShape">
              <a:avLst/>
            </a:prstTxWarp>
          </a:bodyPr>
          <a:lstStyle/>
          <a:p>
            <a:r>
              <a:rPr lang="de-CH" smtClean="0">
                <a:latin typeface="Calibri" pitchFamily="34" charset="0"/>
              </a:rPr>
              <a:t>ICT-Beschäftigte</a:t>
            </a:r>
          </a:p>
        </p:txBody>
      </p:sp>
      <p:sp>
        <p:nvSpPr>
          <p:cNvPr id="2064" name="Inhaltsplatzhalter 2"/>
          <p:cNvSpPr>
            <a:spLocks noGrp="1"/>
          </p:cNvSpPr>
          <p:nvPr>
            <p:ph idx="1"/>
          </p:nvPr>
        </p:nvSpPr>
        <p:spPr bwMode="auto">
          <a:xfrm>
            <a:off x="449263" y="1628775"/>
            <a:ext cx="8224837" cy="4608513"/>
          </a:xfrm>
          <a:noFill/>
          <a:ln>
            <a:miter lim="800000"/>
            <a:headEnd/>
            <a:tailEnd/>
          </a:ln>
        </p:spPr>
        <p:txBody>
          <a:bodyPr vert="horz" wrap="square" numCol="1" anchor="t" anchorCtr="0" compatLnSpc="1">
            <a:prstTxWarp prst="textNoShape">
              <a:avLst/>
            </a:prstTxWarp>
          </a:bodyPr>
          <a:lstStyle/>
          <a:p>
            <a:pPr marL="34925" indent="0">
              <a:buFont typeface="Wingdings" pitchFamily="2" charset="2"/>
              <a:buNone/>
            </a:pPr>
            <a:r>
              <a:rPr lang="de-CH" sz="2000" smtClean="0">
                <a:latin typeface="Calibri" pitchFamily="34" charset="0"/>
              </a:rPr>
              <a:t>in den letzten zwei Dekaden drei mal (2.2% p. a.) so schnell gewachsen wie der Durchschnitt aller Beschäftigten (0.7% p.a.); trotz Offshoring - der Verlagerung von Arbeiten ins Ausland. Selbst die Dotcom Krise im Jahr 2000 hat das rasante ICT- Beschäftigungs-wachstum nur für eine kurze Frist unterbrochen; heute arbeiten 13% mehr als zum Höchststand des Dotcom-Booms</a:t>
            </a:r>
          </a:p>
        </p:txBody>
      </p:sp>
      <p:sp>
        <p:nvSpPr>
          <p:cNvPr id="2065" name="Text Box 9"/>
          <p:cNvSpPr txBox="1">
            <a:spLocks noChangeArrowheads="1"/>
          </p:cNvSpPr>
          <p:nvPr/>
        </p:nvSpPr>
        <p:spPr bwMode="auto">
          <a:xfrm>
            <a:off x="373063" y="6577013"/>
            <a:ext cx="6215062" cy="214312"/>
          </a:xfrm>
          <a:prstGeom prst="rect">
            <a:avLst/>
          </a:prstGeom>
          <a:noFill/>
          <a:ln w="9525">
            <a:noFill/>
            <a:miter lim="800000"/>
            <a:headEnd/>
            <a:tailEnd/>
          </a:ln>
        </p:spPr>
        <p:txBody>
          <a:bodyPr anchor="b">
            <a:spAutoFit/>
          </a:bodyPr>
          <a:lstStyle/>
          <a:p>
            <a:pPr marL="90488" indent="-90488"/>
            <a:r>
              <a:rPr lang="de-CH" sz="800">
                <a:latin typeface="Calibri" pitchFamily="34" charset="0"/>
              </a:rPr>
              <a:t>Quelle: SAKE, 1991-2009.</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3" name="Picture 2"/>
          <p:cNvPicPr>
            <a:picLocks noChangeAspect="1" noChangeArrowheads="1"/>
          </p:cNvPicPr>
          <p:nvPr/>
        </p:nvPicPr>
        <p:blipFill>
          <a:blip r:embed="rId3"/>
          <a:srcRect/>
          <a:stretch>
            <a:fillRect/>
          </a:stretch>
        </p:blipFill>
        <p:spPr bwMode="auto">
          <a:xfrm>
            <a:off x="468313" y="2478088"/>
            <a:ext cx="6589712" cy="3940175"/>
          </a:xfrm>
          <a:prstGeom prst="rect">
            <a:avLst/>
          </a:prstGeom>
          <a:noFill/>
          <a:ln w="9525">
            <a:noFill/>
            <a:miter lim="800000"/>
            <a:headEnd/>
            <a:tailEnd/>
          </a:ln>
        </p:spPr>
      </p:pic>
      <p:sp>
        <p:nvSpPr>
          <p:cNvPr id="69634" name="Titel 1"/>
          <p:cNvSpPr>
            <a:spLocks noGrp="1"/>
          </p:cNvSpPr>
          <p:nvPr>
            <p:ph type="title"/>
          </p:nvPr>
        </p:nvSpPr>
        <p:spPr bwMode="auto">
          <a:xfrm>
            <a:off x="449263" y="938213"/>
            <a:ext cx="8224837" cy="422275"/>
          </a:xfrm>
          <a:noFill/>
          <a:ln>
            <a:miter lim="800000"/>
            <a:headEnd/>
            <a:tailEnd/>
          </a:ln>
        </p:spPr>
        <p:txBody>
          <a:bodyPr vert="horz" numCol="1" anchor="t" anchorCtr="0" compatLnSpc="1">
            <a:prstTxWarp prst="textNoShape">
              <a:avLst/>
            </a:prstTxWarp>
          </a:bodyPr>
          <a:lstStyle/>
          <a:p>
            <a:r>
              <a:rPr lang="de-CH" smtClean="0">
                <a:latin typeface="Calibri" pitchFamily="34" charset="0"/>
              </a:rPr>
              <a:t>Migration aus Arbeitgeberperspektive</a:t>
            </a:r>
          </a:p>
        </p:txBody>
      </p:sp>
      <p:sp>
        <p:nvSpPr>
          <p:cNvPr id="69635" name="Inhaltsplatzhalter 2"/>
          <p:cNvSpPr>
            <a:spLocks noGrp="1"/>
          </p:cNvSpPr>
          <p:nvPr>
            <p:ph idx="1"/>
          </p:nvPr>
        </p:nvSpPr>
        <p:spPr bwMode="auto">
          <a:xfrm>
            <a:off x="449263" y="1628775"/>
            <a:ext cx="8224837" cy="4608513"/>
          </a:xfrm>
          <a:noFill/>
          <a:ln>
            <a:miter lim="800000"/>
            <a:headEnd/>
            <a:tailEnd/>
          </a:ln>
        </p:spPr>
        <p:txBody>
          <a:bodyPr vert="horz" wrap="square" numCol="1" anchor="t" anchorCtr="0" compatLnSpc="1">
            <a:prstTxWarp prst="textNoShape">
              <a:avLst/>
            </a:prstTxWarp>
          </a:bodyPr>
          <a:lstStyle/>
          <a:p>
            <a:pPr marL="34925" indent="0">
              <a:buFont typeface="Wingdings" pitchFamily="2" charset="2"/>
              <a:buNone/>
            </a:pPr>
            <a:r>
              <a:rPr lang="de-CH" sz="2000" smtClean="0">
                <a:latin typeface="Calibri" pitchFamily="34" charset="0"/>
              </a:rPr>
              <a:t>Das ICT-Berufsfeld ist überdurchschnittlich auf Zuwanderung angewiesen. Im Jahr 2009 waren 16‘400 im Verlauf der letzten 5 Jahre (d.h. zwischen 2004 und 2009) in die Schweiz migrierte Personen in der ICT beschäftigt.</a:t>
            </a:r>
          </a:p>
        </p:txBody>
      </p:sp>
      <p:sp>
        <p:nvSpPr>
          <p:cNvPr id="69636" name="Text Box 9"/>
          <p:cNvSpPr txBox="1">
            <a:spLocks noChangeArrowheads="1"/>
          </p:cNvSpPr>
          <p:nvPr/>
        </p:nvSpPr>
        <p:spPr bwMode="auto">
          <a:xfrm>
            <a:off x="373063" y="6454775"/>
            <a:ext cx="6215062" cy="336550"/>
          </a:xfrm>
          <a:prstGeom prst="rect">
            <a:avLst/>
          </a:prstGeom>
          <a:noFill/>
          <a:ln w="9525">
            <a:noFill/>
            <a:miter lim="800000"/>
            <a:headEnd/>
            <a:tailEnd/>
          </a:ln>
        </p:spPr>
        <p:txBody>
          <a:bodyPr anchor="b">
            <a:spAutoFit/>
          </a:bodyPr>
          <a:lstStyle/>
          <a:p>
            <a:pPr marL="90488" indent="-90488"/>
            <a:r>
              <a:rPr lang="de-CH" sz="800">
                <a:latin typeface="Calibri" pitchFamily="34" charset="0"/>
              </a:rPr>
              <a:t>Total der ICT-Beschäftigte im Jahr 1990: 62‘600, im Jahr 2000: 94‘700, im Jahr 2009: 170‘700</a:t>
            </a:r>
          </a:p>
          <a:p>
            <a:pPr marL="90488" indent="-90488"/>
            <a:r>
              <a:rPr lang="de-CH" sz="800">
                <a:latin typeface="Calibri" pitchFamily="34" charset="0"/>
              </a:rPr>
              <a:t>Quelle: VZ 1990, 2000 und SAKE 2001-2009.</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Titel 1"/>
          <p:cNvSpPr>
            <a:spLocks noGrp="1"/>
          </p:cNvSpPr>
          <p:nvPr>
            <p:ph type="title"/>
          </p:nvPr>
        </p:nvSpPr>
        <p:spPr bwMode="auto">
          <a:xfrm>
            <a:off x="449263" y="938213"/>
            <a:ext cx="8224837" cy="461962"/>
          </a:xfrm>
          <a:noFill/>
          <a:ln>
            <a:miter lim="800000"/>
            <a:headEnd/>
            <a:tailEnd/>
          </a:ln>
        </p:spPr>
        <p:txBody>
          <a:bodyPr vert="horz" numCol="1" anchor="t" anchorCtr="0" compatLnSpc="1">
            <a:prstTxWarp prst="textNoShape">
              <a:avLst/>
            </a:prstTxWarp>
          </a:bodyPr>
          <a:lstStyle/>
          <a:p>
            <a:r>
              <a:rPr lang="de-CH" smtClean="0">
                <a:latin typeface="Calibri" pitchFamily="34" charset="0"/>
              </a:rPr>
              <a:t>Werschöpfung: Beitrag zum Wachstum</a:t>
            </a:r>
          </a:p>
        </p:txBody>
      </p:sp>
      <p:sp>
        <p:nvSpPr>
          <p:cNvPr id="8195" name="Inhaltsplatzhalter 2"/>
          <p:cNvSpPr>
            <a:spLocks noGrp="1"/>
          </p:cNvSpPr>
          <p:nvPr>
            <p:ph idx="1"/>
          </p:nvPr>
        </p:nvSpPr>
        <p:spPr>
          <a:xfrm>
            <a:off x="449263" y="1628775"/>
            <a:ext cx="8224837" cy="4608513"/>
          </a:xfrm>
        </p:spPr>
        <p:txBody>
          <a:bodyPr/>
          <a:lstStyle/>
          <a:p>
            <a:pPr marL="0" indent="0">
              <a:buFont typeface="Wingdings" pitchFamily="2" charset="2"/>
              <a:buNone/>
              <a:defRPr/>
            </a:pPr>
            <a:r>
              <a:rPr lang="de-CH" b="1" dirty="0" err="1" smtClean="0"/>
              <a:t>FhG</a:t>
            </a:r>
            <a:r>
              <a:rPr lang="de-CH" b="1" dirty="0" smtClean="0"/>
              <a:t> ISI (2011)</a:t>
            </a:r>
            <a:r>
              <a:rPr lang="de-CH" b="1" baseline="30000" dirty="0" smtClean="0"/>
              <a:t>1</a:t>
            </a:r>
            <a:r>
              <a:rPr lang="de-CH" b="1" dirty="0" smtClean="0"/>
              <a:t>: </a:t>
            </a:r>
          </a:p>
          <a:p>
            <a:pPr marL="0" indent="0">
              <a:buFont typeface="Wingdings" pitchFamily="2" charset="2"/>
              <a:buNone/>
              <a:defRPr/>
            </a:pPr>
            <a:r>
              <a:rPr lang="de-CH" b="1" dirty="0" smtClean="0"/>
              <a:t>Software </a:t>
            </a:r>
            <a:r>
              <a:rPr lang="de-CH" b="1" dirty="0"/>
              <a:t>und </a:t>
            </a:r>
            <a:r>
              <a:rPr lang="de-CH" b="1" dirty="0" smtClean="0"/>
              <a:t>IT-Dienstleistungen: Kernkompetenzen der Wissensgesellschaft Deutschland</a:t>
            </a:r>
          </a:p>
          <a:p>
            <a:pPr>
              <a:defRPr/>
            </a:pPr>
            <a:endParaRPr lang="de-CH" b="1" dirty="0">
              <a:cs typeface="Calibri" pitchFamily="34" charset="0"/>
            </a:endParaRPr>
          </a:p>
          <a:p>
            <a:pPr>
              <a:defRPr/>
            </a:pPr>
            <a:r>
              <a:rPr lang="de-CH" dirty="0" smtClean="0">
                <a:cs typeface="Calibri" pitchFamily="34" charset="0"/>
              </a:rPr>
              <a:t>«…..</a:t>
            </a:r>
            <a:r>
              <a:rPr lang="de-CH" dirty="0"/>
              <a:t> Software und IT-Dienstleistungen aufgrund ihrer Funktion </a:t>
            </a:r>
            <a:r>
              <a:rPr lang="de-CH" dirty="0" smtClean="0"/>
              <a:t>als Querschnitttechnologien </a:t>
            </a:r>
            <a:r>
              <a:rPr lang="de-CH" dirty="0"/>
              <a:t>in fast allen Bereichen eine wichtige Rolle spielen, </a:t>
            </a:r>
            <a:r>
              <a:rPr lang="de-CH" dirty="0" smtClean="0"/>
              <a:t>sodass mehr </a:t>
            </a:r>
            <a:r>
              <a:rPr lang="de-CH" dirty="0"/>
              <a:t>als die Hälfte aller Industrieprodukte vom Einsatz von </a:t>
            </a:r>
            <a:r>
              <a:rPr lang="de-CH" dirty="0" smtClean="0"/>
              <a:t>IKT Technologien abhängt,  </a:t>
            </a:r>
            <a:r>
              <a:rPr lang="de-CH" b="1" dirty="0">
                <a:solidFill>
                  <a:srgbClr val="FF0000"/>
                </a:solidFill>
              </a:rPr>
              <a:t>über 40% des gesamtwirtschaftlichen Wachstums auf den </a:t>
            </a:r>
            <a:r>
              <a:rPr lang="de-CH" b="1" dirty="0" smtClean="0">
                <a:solidFill>
                  <a:srgbClr val="FF0000"/>
                </a:solidFill>
              </a:rPr>
              <a:t>Einsatz </a:t>
            </a:r>
            <a:r>
              <a:rPr lang="de-CH" b="1" dirty="0">
                <a:solidFill>
                  <a:srgbClr val="FF0000"/>
                </a:solidFill>
              </a:rPr>
              <a:t>von </a:t>
            </a:r>
            <a:r>
              <a:rPr lang="de-CH" b="1" dirty="0" smtClean="0">
                <a:solidFill>
                  <a:srgbClr val="FF0000"/>
                </a:solidFill>
              </a:rPr>
              <a:t>IKT </a:t>
            </a:r>
            <a:r>
              <a:rPr lang="de-CH" dirty="0" smtClean="0"/>
              <a:t>und </a:t>
            </a:r>
            <a:r>
              <a:rPr lang="de-CH" dirty="0"/>
              <a:t>damit vor allem von Software- und IT-Dienstleistungen </a:t>
            </a:r>
            <a:r>
              <a:rPr lang="de-CH" dirty="0" smtClean="0"/>
              <a:t>zurückgehen</a:t>
            </a:r>
            <a:r>
              <a:rPr lang="de-CH" dirty="0" smtClean="0">
                <a:cs typeface="Calibri" pitchFamily="34" charset="0"/>
              </a:rPr>
              <a:t>….»</a:t>
            </a:r>
          </a:p>
        </p:txBody>
      </p:sp>
      <p:sp>
        <p:nvSpPr>
          <p:cNvPr id="5" name="Text Box 9"/>
          <p:cNvSpPr txBox="1">
            <a:spLocks noChangeArrowheads="1"/>
          </p:cNvSpPr>
          <p:nvPr/>
        </p:nvSpPr>
        <p:spPr bwMode="auto">
          <a:xfrm>
            <a:off x="373063" y="6575425"/>
            <a:ext cx="6215062" cy="215900"/>
          </a:xfrm>
          <a:prstGeom prst="rect">
            <a:avLst/>
          </a:prstGeom>
          <a:noFill/>
          <a:ln>
            <a:noFill/>
          </a:ln>
          <a:extLst/>
        </p:spPr>
        <p:txBody>
          <a:bodyPr anchor="b">
            <a:spAutoFit/>
          </a:bodyPr>
          <a:lstStyle>
            <a:lvl1pPr marL="82550" indent="-82550"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buFontTx/>
              <a:buAutoNum type="arabicPlain"/>
              <a:defRPr/>
            </a:pPr>
            <a:r>
              <a:rPr lang="de-CH" sz="800" dirty="0" smtClean="0"/>
              <a:t>Fraunhofer-Institut </a:t>
            </a:r>
            <a:r>
              <a:rPr lang="de-CH" sz="800" dirty="0"/>
              <a:t>für System- und Innovationsforschung ISI</a:t>
            </a:r>
            <a:endParaRPr lang="de-CH" sz="800" dirty="0">
              <a:latin typeface="+mn-lt"/>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Titel 1"/>
          <p:cNvSpPr>
            <a:spLocks noGrp="1"/>
          </p:cNvSpPr>
          <p:nvPr>
            <p:ph type="title"/>
          </p:nvPr>
        </p:nvSpPr>
        <p:spPr bwMode="auto">
          <a:xfrm>
            <a:off x="449263" y="938213"/>
            <a:ext cx="8224837" cy="422275"/>
          </a:xfrm>
          <a:noFill/>
          <a:ln>
            <a:miter lim="800000"/>
            <a:headEnd/>
            <a:tailEnd/>
          </a:ln>
        </p:spPr>
        <p:txBody>
          <a:bodyPr vert="horz" numCol="1" anchor="t" anchorCtr="0" compatLnSpc="1">
            <a:prstTxWarp prst="textNoShape">
              <a:avLst/>
            </a:prstTxWarp>
          </a:bodyPr>
          <a:lstStyle/>
          <a:p>
            <a:r>
              <a:rPr lang="de-CH" smtClean="0">
                <a:latin typeface="Calibri" pitchFamily="34" charset="0"/>
              </a:rPr>
              <a:t>Zürich:</a:t>
            </a:r>
          </a:p>
        </p:txBody>
      </p:sp>
      <p:sp>
        <p:nvSpPr>
          <p:cNvPr id="73730" name="Inhaltsplatzhalter 2"/>
          <p:cNvSpPr>
            <a:spLocks noGrp="1"/>
          </p:cNvSpPr>
          <p:nvPr>
            <p:ph idx="1"/>
          </p:nvPr>
        </p:nvSpPr>
        <p:spPr bwMode="auto">
          <a:xfrm>
            <a:off x="449263" y="1628775"/>
            <a:ext cx="8224837" cy="1152525"/>
          </a:xfrm>
          <a:noFill/>
          <a:ln>
            <a:miter lim="800000"/>
            <a:headEnd/>
            <a:tailEnd/>
          </a:ln>
        </p:spPr>
        <p:txBody>
          <a:bodyPr vert="horz" wrap="square" numCol="1" anchor="t" anchorCtr="0" compatLnSpc="1">
            <a:prstTxWarp prst="textNoShape">
              <a:avLst/>
            </a:prstTxWarp>
          </a:bodyPr>
          <a:lstStyle/>
          <a:p>
            <a:pPr marL="215900" indent="-215900">
              <a:buFont typeface="Wingdings" pitchFamily="2" charset="2"/>
              <a:buChar char="§"/>
            </a:pPr>
            <a:r>
              <a:rPr lang="de-CH" smtClean="0">
                <a:latin typeface="Calibri" pitchFamily="34" charset="0"/>
              </a:rPr>
              <a:t>Perspektive ICT als Sektor </a:t>
            </a:r>
            <a:r>
              <a:rPr lang="de-CH" baseline="30000" smtClean="0">
                <a:latin typeface="Calibri" pitchFamily="34" charset="0"/>
              </a:rPr>
              <a:t>1</a:t>
            </a:r>
          </a:p>
        </p:txBody>
      </p:sp>
      <p:pic>
        <p:nvPicPr>
          <p:cNvPr id="73731" name="Picture 2"/>
          <p:cNvPicPr>
            <a:picLocks noChangeAspect="1" noChangeArrowheads="1"/>
          </p:cNvPicPr>
          <p:nvPr/>
        </p:nvPicPr>
        <p:blipFill>
          <a:blip r:embed="rId3"/>
          <a:srcRect/>
          <a:stretch>
            <a:fillRect/>
          </a:stretch>
        </p:blipFill>
        <p:spPr bwMode="auto">
          <a:xfrm>
            <a:off x="463550" y="2060575"/>
            <a:ext cx="8572500" cy="2487613"/>
          </a:xfrm>
          <a:prstGeom prst="rect">
            <a:avLst/>
          </a:prstGeom>
          <a:noFill/>
          <a:ln w="9525">
            <a:noFill/>
            <a:miter lim="800000"/>
            <a:headEnd/>
            <a:tailEnd/>
          </a:ln>
        </p:spPr>
      </p:pic>
      <p:sp>
        <p:nvSpPr>
          <p:cNvPr id="73732" name="Inhaltsplatzhalter 2"/>
          <p:cNvSpPr txBox="1">
            <a:spLocks/>
          </p:cNvSpPr>
          <p:nvPr/>
        </p:nvSpPr>
        <p:spPr bwMode="auto">
          <a:xfrm>
            <a:off x="450850" y="4724400"/>
            <a:ext cx="8224838" cy="1152525"/>
          </a:xfrm>
          <a:prstGeom prst="rect">
            <a:avLst/>
          </a:prstGeom>
          <a:noFill/>
          <a:ln w="9525">
            <a:noFill/>
            <a:miter lim="800000"/>
            <a:headEnd/>
            <a:tailEnd/>
          </a:ln>
        </p:spPr>
        <p:txBody>
          <a:bodyPr lIns="0" tIns="0" rIns="0" bIns="0"/>
          <a:lstStyle/>
          <a:p>
            <a:pPr marL="215900" indent="-215900" eaLnBrk="0" hangingPunct="0">
              <a:lnSpc>
                <a:spcPct val="90000"/>
              </a:lnSpc>
              <a:spcBef>
                <a:spcPts val="500"/>
              </a:spcBef>
              <a:buSzPct val="70000"/>
              <a:buFont typeface="Wingdings" pitchFamily="2" charset="2"/>
              <a:buChar char="§"/>
            </a:pPr>
            <a:r>
              <a:rPr lang="de-CH" sz="2400">
                <a:latin typeface="Calibri" pitchFamily="34" charset="0"/>
                <a:ea typeface="Verdana" pitchFamily="34" charset="0"/>
                <a:cs typeface="Calibri" pitchFamily="34" charset="0"/>
              </a:rPr>
              <a:t>ICT als ausgeübter Beruf:</a:t>
            </a:r>
          </a:p>
          <a:p>
            <a:pPr marL="574675" lvl="1" indent="-179388" eaLnBrk="0" hangingPunct="0">
              <a:lnSpc>
                <a:spcPct val="90000"/>
              </a:lnSpc>
              <a:spcBef>
                <a:spcPts val="475"/>
              </a:spcBef>
              <a:buSzPct val="70000"/>
              <a:buFont typeface="Wingdings" pitchFamily="2" charset="2"/>
              <a:buChar char="§"/>
            </a:pPr>
            <a:r>
              <a:rPr lang="de-CH" sz="2000">
                <a:latin typeface="Calibri" pitchFamily="34" charset="0"/>
                <a:ea typeface="Verdana" pitchFamily="34" charset="0"/>
                <a:cs typeface="Calibri" pitchFamily="34" charset="0"/>
              </a:rPr>
              <a:t>Mehr als ein Drittel der rund 170’000 ICT-Beschäftigten arbeiten im Kanton ZH</a:t>
            </a:r>
          </a:p>
          <a:p>
            <a:pPr marL="574675" lvl="1" indent="-179388" eaLnBrk="0" hangingPunct="0">
              <a:lnSpc>
                <a:spcPct val="90000"/>
              </a:lnSpc>
              <a:spcBef>
                <a:spcPts val="475"/>
              </a:spcBef>
              <a:buSzPct val="70000"/>
              <a:buFont typeface="Wingdings" pitchFamily="2" charset="2"/>
              <a:buChar char="§"/>
            </a:pPr>
            <a:r>
              <a:rPr lang="de-CH" sz="2000">
                <a:latin typeface="Calibri" pitchFamily="34" charset="0"/>
                <a:ea typeface="Verdana" pitchFamily="34" charset="0"/>
                <a:cs typeface="Calibri" pitchFamily="34" charset="0"/>
              </a:rPr>
              <a:t>Schätzungsweise 30% bis 50% des schweizerischen ICT-Fachkräftemangels betrifft Zürich </a:t>
            </a:r>
          </a:p>
        </p:txBody>
      </p:sp>
      <p:sp>
        <p:nvSpPr>
          <p:cNvPr id="73733" name="Text Box 9"/>
          <p:cNvSpPr txBox="1">
            <a:spLocks noChangeArrowheads="1"/>
          </p:cNvSpPr>
          <p:nvPr/>
        </p:nvSpPr>
        <p:spPr bwMode="auto">
          <a:xfrm>
            <a:off x="373063" y="6591300"/>
            <a:ext cx="6215062" cy="215900"/>
          </a:xfrm>
          <a:prstGeom prst="rect">
            <a:avLst/>
          </a:prstGeom>
          <a:noFill/>
          <a:ln w="9525">
            <a:noFill/>
            <a:miter lim="800000"/>
            <a:headEnd/>
            <a:tailEnd/>
          </a:ln>
        </p:spPr>
        <p:txBody>
          <a:bodyPr anchor="b">
            <a:spAutoFit/>
          </a:bodyPr>
          <a:lstStyle/>
          <a:p>
            <a:pPr marL="228600" indent="-228600" eaLnBrk="0" hangingPunct="0">
              <a:buFont typeface="Calibri" pitchFamily="34" charset="0"/>
              <a:buAutoNum type="arabicParenR"/>
            </a:pPr>
            <a:r>
              <a:rPr lang="de-CH" sz="800"/>
              <a:t>Erster Zürcher IKT-Bericht  (Volkswirtschaftsdirektion des Kantons Zürich, Amt für Wirtschaft und Arbeit (2010)</a:t>
            </a:r>
            <a:endParaRPr lang="de-CH" sz="800">
              <a:solidFill>
                <a:srgbClr val="000000"/>
              </a:solidFill>
              <a:latin typeface="Calibri" pitchFamily="34"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2"/>
          <p:cNvSpPr>
            <a:spLocks noGrp="1" noChangeArrowheads="1"/>
          </p:cNvSpPr>
          <p:nvPr>
            <p:ph type="title"/>
          </p:nvPr>
        </p:nvSpPr>
        <p:spPr>
          <a:xfrm>
            <a:off x="227013" y="288925"/>
            <a:ext cx="8656637" cy="912813"/>
          </a:xfrm>
        </p:spPr>
        <p:txBody>
          <a:bodyPr/>
          <a:lstStyle/>
          <a:p>
            <a:pPr eaLnBrk="1" hangingPunct="1"/>
            <a:r>
              <a:rPr lang="de-CH" smtClean="0"/>
              <a:t>Öffentlichkeitsarbeit - Ziel: „ICT-Standort“ wird</a:t>
            </a:r>
            <a:br>
              <a:rPr lang="de-CH" smtClean="0"/>
            </a:br>
            <a:r>
              <a:rPr lang="de-CH" smtClean="0"/>
              <a:t>ebenso mit Zürich verbunden wie der „Finanzplatz“</a:t>
            </a:r>
          </a:p>
        </p:txBody>
      </p:sp>
      <p:pic>
        <p:nvPicPr>
          <p:cNvPr id="16" name="Picture 8"/>
          <p:cNvPicPr>
            <a:picLocks noChangeAspect="1" noChangeArrowheads="1"/>
          </p:cNvPicPr>
          <p:nvPr/>
        </p:nvPicPr>
        <p:blipFill>
          <a:blip r:embed="rId3"/>
          <a:srcRect/>
          <a:stretch>
            <a:fillRect/>
          </a:stretch>
        </p:blipFill>
        <p:spPr bwMode="auto">
          <a:xfrm>
            <a:off x="431800" y="1184275"/>
            <a:ext cx="6503988" cy="5673725"/>
          </a:xfrm>
          <a:prstGeom prst="rect">
            <a:avLst/>
          </a:prstGeom>
          <a:noFill/>
          <a:ln w="9525">
            <a:noFill/>
            <a:miter lim="800000"/>
            <a:headEnd/>
            <a:tailEnd/>
          </a:ln>
        </p:spPr>
      </p:pic>
      <p:pic>
        <p:nvPicPr>
          <p:cNvPr id="17" name="Picture 7"/>
          <p:cNvPicPr>
            <a:picLocks noChangeAspect="1" noChangeArrowheads="1"/>
          </p:cNvPicPr>
          <p:nvPr/>
        </p:nvPicPr>
        <p:blipFill>
          <a:blip r:embed="rId4"/>
          <a:srcRect/>
          <a:stretch>
            <a:fillRect/>
          </a:stretch>
        </p:blipFill>
        <p:spPr bwMode="auto">
          <a:xfrm>
            <a:off x="1258888" y="1412875"/>
            <a:ext cx="7067550" cy="4772025"/>
          </a:xfrm>
          <a:prstGeom prst="rect">
            <a:avLst/>
          </a:prstGeom>
          <a:noFill/>
          <a:ln w="9525">
            <a:noFill/>
            <a:miter lim="800000"/>
            <a:headEnd/>
            <a:tailEnd/>
          </a:ln>
        </p:spPr>
      </p:pic>
      <p:pic>
        <p:nvPicPr>
          <p:cNvPr id="18" name="Picture 6"/>
          <p:cNvPicPr>
            <a:picLocks noChangeAspect="1" noChangeArrowheads="1"/>
          </p:cNvPicPr>
          <p:nvPr/>
        </p:nvPicPr>
        <p:blipFill>
          <a:blip r:embed="rId5"/>
          <a:srcRect/>
          <a:stretch>
            <a:fillRect/>
          </a:stretch>
        </p:blipFill>
        <p:spPr bwMode="auto">
          <a:xfrm>
            <a:off x="3419475" y="1066800"/>
            <a:ext cx="5154613" cy="5710238"/>
          </a:xfrm>
          <a:prstGeom prst="rect">
            <a:avLst/>
          </a:prstGeom>
          <a:noFill/>
          <a:ln w="9525">
            <a:noFill/>
            <a:miter lim="800000"/>
            <a:headEnd/>
            <a:tailEnd/>
          </a:ln>
        </p:spPr>
      </p:pic>
      <p:grpSp>
        <p:nvGrpSpPr>
          <p:cNvPr id="2" name="Gruppieren 18"/>
          <p:cNvGrpSpPr>
            <a:grpSpLocks/>
          </p:cNvGrpSpPr>
          <p:nvPr/>
        </p:nvGrpSpPr>
        <p:grpSpPr bwMode="auto">
          <a:xfrm>
            <a:off x="503238" y="1160463"/>
            <a:ext cx="6964362" cy="5480050"/>
            <a:chOff x="899592" y="404664"/>
            <a:chExt cx="7144468" cy="5623117"/>
          </a:xfrm>
        </p:grpSpPr>
        <p:pic>
          <p:nvPicPr>
            <p:cNvPr id="75797" name="Picture 2"/>
            <p:cNvPicPr>
              <a:picLocks noChangeAspect="1" noChangeArrowheads="1"/>
            </p:cNvPicPr>
            <p:nvPr/>
          </p:nvPicPr>
          <p:blipFill>
            <a:blip r:embed="rId6"/>
            <a:srcRect/>
            <a:stretch>
              <a:fillRect/>
            </a:stretch>
          </p:blipFill>
          <p:spPr bwMode="auto">
            <a:xfrm>
              <a:off x="899592" y="404664"/>
              <a:ext cx="7144468" cy="5623117"/>
            </a:xfrm>
            <a:prstGeom prst="rect">
              <a:avLst/>
            </a:prstGeom>
            <a:noFill/>
            <a:ln w="9525">
              <a:noFill/>
              <a:miter lim="800000"/>
              <a:headEnd/>
              <a:tailEnd/>
            </a:ln>
          </p:spPr>
        </p:pic>
        <p:pic>
          <p:nvPicPr>
            <p:cNvPr id="75798" name="Picture 4" descr="http://www.tagesanzeiger.ch/images/logos/LogoGross.png"/>
            <p:cNvPicPr>
              <a:picLocks noChangeAspect="1" noChangeArrowheads="1"/>
            </p:cNvPicPr>
            <p:nvPr/>
          </p:nvPicPr>
          <p:blipFill>
            <a:blip r:embed="rId7"/>
            <a:srcRect/>
            <a:stretch>
              <a:fillRect/>
            </a:stretch>
          </p:blipFill>
          <p:spPr bwMode="auto">
            <a:xfrm>
              <a:off x="1115616" y="692696"/>
              <a:ext cx="3211638" cy="653033"/>
            </a:xfrm>
            <a:prstGeom prst="rect">
              <a:avLst/>
            </a:prstGeom>
            <a:noFill/>
            <a:ln w="9525">
              <a:noFill/>
              <a:miter lim="800000"/>
              <a:headEnd/>
              <a:tailEnd/>
            </a:ln>
          </p:spPr>
        </p:pic>
      </p:grpSp>
      <p:pic>
        <p:nvPicPr>
          <p:cNvPr id="22" name="Picture 5"/>
          <p:cNvPicPr>
            <a:picLocks noChangeAspect="1" noChangeArrowheads="1"/>
          </p:cNvPicPr>
          <p:nvPr/>
        </p:nvPicPr>
        <p:blipFill>
          <a:blip r:embed="rId8"/>
          <a:srcRect/>
          <a:stretch>
            <a:fillRect/>
          </a:stretch>
        </p:blipFill>
        <p:spPr bwMode="auto">
          <a:xfrm>
            <a:off x="3527425" y="1341438"/>
            <a:ext cx="5176838" cy="4875212"/>
          </a:xfrm>
          <a:prstGeom prst="rect">
            <a:avLst/>
          </a:prstGeom>
          <a:noFill/>
          <a:ln w="9525">
            <a:noFill/>
            <a:miter lim="800000"/>
            <a:headEnd/>
            <a:tailEnd/>
          </a:ln>
        </p:spPr>
      </p:pic>
      <p:pic>
        <p:nvPicPr>
          <p:cNvPr id="23" name="Picture 4"/>
          <p:cNvPicPr>
            <a:picLocks noChangeAspect="1" noChangeArrowheads="1"/>
          </p:cNvPicPr>
          <p:nvPr/>
        </p:nvPicPr>
        <p:blipFill>
          <a:blip r:embed="rId9"/>
          <a:srcRect/>
          <a:stretch>
            <a:fillRect/>
          </a:stretch>
        </p:blipFill>
        <p:spPr bwMode="auto">
          <a:xfrm>
            <a:off x="863600" y="1268413"/>
            <a:ext cx="7732713" cy="5267325"/>
          </a:xfrm>
          <a:prstGeom prst="rect">
            <a:avLst/>
          </a:prstGeom>
          <a:noFill/>
          <a:ln w="9525">
            <a:noFill/>
            <a:miter lim="800000"/>
            <a:headEnd/>
            <a:tailEnd/>
          </a:ln>
        </p:spPr>
      </p:pic>
      <p:pic>
        <p:nvPicPr>
          <p:cNvPr id="24" name="Picture 3"/>
          <p:cNvPicPr>
            <a:picLocks noChangeAspect="1" noChangeArrowheads="1"/>
          </p:cNvPicPr>
          <p:nvPr/>
        </p:nvPicPr>
        <p:blipFill>
          <a:blip r:embed="rId10"/>
          <a:srcRect/>
          <a:stretch>
            <a:fillRect/>
          </a:stretch>
        </p:blipFill>
        <p:spPr bwMode="auto">
          <a:xfrm>
            <a:off x="358775" y="1376363"/>
            <a:ext cx="8183563" cy="4994275"/>
          </a:xfrm>
          <a:prstGeom prst="rect">
            <a:avLst/>
          </a:prstGeom>
          <a:noFill/>
          <a:ln w="9525">
            <a:noFill/>
            <a:miter lim="800000"/>
            <a:headEnd/>
            <a:tailEnd/>
          </a:ln>
        </p:spPr>
      </p:pic>
      <p:grpSp>
        <p:nvGrpSpPr>
          <p:cNvPr id="3" name="Gruppieren 4"/>
          <p:cNvGrpSpPr>
            <a:grpSpLocks/>
          </p:cNvGrpSpPr>
          <p:nvPr/>
        </p:nvGrpSpPr>
        <p:grpSpPr bwMode="auto">
          <a:xfrm>
            <a:off x="215900" y="1025525"/>
            <a:ext cx="5976938" cy="5832475"/>
            <a:chOff x="1115616" y="260648"/>
            <a:chExt cx="5827365" cy="5832648"/>
          </a:xfrm>
        </p:grpSpPr>
        <p:pic>
          <p:nvPicPr>
            <p:cNvPr id="75795" name="Picture 2"/>
            <p:cNvPicPr>
              <a:picLocks noChangeAspect="1" noChangeArrowheads="1"/>
            </p:cNvPicPr>
            <p:nvPr/>
          </p:nvPicPr>
          <p:blipFill>
            <a:blip r:embed="rId11"/>
            <a:srcRect b="11800"/>
            <a:stretch>
              <a:fillRect/>
            </a:stretch>
          </p:blipFill>
          <p:spPr bwMode="auto">
            <a:xfrm>
              <a:off x="1115616" y="260648"/>
              <a:ext cx="5827365" cy="5814002"/>
            </a:xfrm>
            <a:prstGeom prst="rect">
              <a:avLst/>
            </a:prstGeom>
            <a:noFill/>
            <a:ln w="9525">
              <a:noFill/>
              <a:miter lim="800000"/>
              <a:headEnd/>
              <a:tailEnd/>
            </a:ln>
          </p:spPr>
        </p:pic>
        <p:sp>
          <p:nvSpPr>
            <p:cNvPr id="33" name="Rechteck 32"/>
            <p:cNvSpPr/>
            <p:nvPr/>
          </p:nvSpPr>
          <p:spPr>
            <a:xfrm>
              <a:off x="5003621" y="2637206"/>
              <a:ext cx="1800060" cy="345609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CH" sz="1400" dirty="0">
                <a:ln>
                  <a:solidFill>
                    <a:srgbClr val="FFFFFF"/>
                  </a:solidFill>
                </a:ln>
                <a:solidFill>
                  <a:srgbClr val="FFFFFF"/>
                </a:solidFill>
              </a:endParaRPr>
            </a:p>
          </p:txBody>
        </p:sp>
      </p:grpSp>
      <p:pic>
        <p:nvPicPr>
          <p:cNvPr id="25" name="Picture 2"/>
          <p:cNvPicPr>
            <a:picLocks noChangeAspect="1" noChangeArrowheads="1"/>
          </p:cNvPicPr>
          <p:nvPr/>
        </p:nvPicPr>
        <p:blipFill>
          <a:blip r:embed="rId12"/>
          <a:srcRect/>
          <a:stretch>
            <a:fillRect/>
          </a:stretch>
        </p:blipFill>
        <p:spPr bwMode="auto">
          <a:xfrm>
            <a:off x="3816350" y="1196975"/>
            <a:ext cx="4284663" cy="5314950"/>
          </a:xfrm>
          <a:prstGeom prst="rect">
            <a:avLst/>
          </a:prstGeom>
          <a:noFill/>
          <a:ln w="9525">
            <a:noFill/>
            <a:miter lim="800000"/>
            <a:headEnd/>
            <a:tailEnd/>
          </a:ln>
        </p:spPr>
      </p:pic>
      <p:sp>
        <p:nvSpPr>
          <p:cNvPr id="19" name="Auf der gleichen Seite des Rechtecks liegende Ecken abrunden 18"/>
          <p:cNvSpPr/>
          <p:nvPr/>
        </p:nvSpPr>
        <p:spPr bwMode="auto">
          <a:xfrm rot="16200000">
            <a:off x="7477919" y="-1393031"/>
            <a:ext cx="285750" cy="3071812"/>
          </a:xfrm>
          <a:prstGeom prst="round2SameRect">
            <a:avLst>
              <a:gd name="adj1" fmla="val 50000"/>
              <a:gd name="adj2" fmla="val 0"/>
            </a:avLst>
          </a:prstGeom>
          <a:solidFill>
            <a:srgbClr val="1966CC"/>
          </a:solidFill>
          <a:ln w="9525" cap="flat" cmpd="sng" algn="ctr">
            <a:solidFill>
              <a:schemeClr val="tx1"/>
            </a:solidFill>
            <a:prstDash val="solid"/>
            <a:round/>
            <a:headEnd type="none" w="med" len="med"/>
            <a:tailEnd type="none" w="med" len="med"/>
          </a:ln>
          <a:effectLst/>
        </p:spPr>
        <p:txBody>
          <a:bodyPr vert="vert" wrap="none" lIns="36000" tIns="36000" rIns="36000" bIns="36000" anchor="ctr"/>
          <a:lstStyle/>
          <a:p>
            <a:pPr algn="r">
              <a:tabLst>
                <a:tab pos="1808163" algn="l"/>
              </a:tabLst>
              <a:defRPr/>
            </a:pPr>
            <a:r>
              <a:rPr lang="de-CH" sz="1600" b="1" dirty="0">
                <a:solidFill>
                  <a:srgbClr val="FFFFFF"/>
                </a:solidFill>
                <a:latin typeface="Arial" pitchFamily="34" charset="0"/>
                <a:cs typeface="Arial" pitchFamily="34" charset="0"/>
              </a:rPr>
              <a:t>Medienresonanz</a:t>
            </a:r>
            <a:endParaRPr lang="de-CH" sz="2800" b="1" dirty="0">
              <a:solidFill>
                <a:srgbClr val="FFFFFF"/>
              </a:solidFill>
              <a:latin typeface="Arial" pitchFamily="34" charset="0"/>
              <a:cs typeface="Arial" pitchFamily="34" charset="0"/>
            </a:endParaRPr>
          </a:p>
        </p:txBody>
      </p:sp>
      <p:grpSp>
        <p:nvGrpSpPr>
          <p:cNvPr id="26" name="Gruppieren 25"/>
          <p:cNvGrpSpPr>
            <a:grpSpLocks/>
          </p:cNvGrpSpPr>
          <p:nvPr/>
        </p:nvGrpSpPr>
        <p:grpSpPr bwMode="auto">
          <a:xfrm>
            <a:off x="323850" y="1412875"/>
            <a:ext cx="3644900" cy="4970463"/>
            <a:chOff x="323528" y="1412776"/>
            <a:chExt cx="3646006" cy="4971281"/>
          </a:xfrm>
        </p:grpSpPr>
        <p:pic>
          <p:nvPicPr>
            <p:cNvPr id="75793" name="Picture 2"/>
            <p:cNvPicPr>
              <a:picLocks noChangeAspect="1" noChangeArrowheads="1"/>
            </p:cNvPicPr>
            <p:nvPr/>
          </p:nvPicPr>
          <p:blipFill>
            <a:blip r:embed="rId13"/>
            <a:srcRect/>
            <a:stretch>
              <a:fillRect/>
            </a:stretch>
          </p:blipFill>
          <p:spPr bwMode="auto">
            <a:xfrm>
              <a:off x="323528" y="1412776"/>
              <a:ext cx="3646006" cy="4971281"/>
            </a:xfrm>
            <a:prstGeom prst="rect">
              <a:avLst/>
            </a:prstGeom>
            <a:noFill/>
            <a:ln w="9525">
              <a:noFill/>
              <a:miter lim="800000"/>
              <a:headEnd/>
              <a:tailEnd/>
            </a:ln>
          </p:spPr>
        </p:pic>
        <p:pic>
          <p:nvPicPr>
            <p:cNvPr id="75794" name="Picture 3"/>
            <p:cNvPicPr>
              <a:picLocks noChangeAspect="1" noChangeArrowheads="1"/>
            </p:cNvPicPr>
            <p:nvPr/>
          </p:nvPicPr>
          <p:blipFill>
            <a:blip r:embed="rId14"/>
            <a:srcRect/>
            <a:stretch>
              <a:fillRect/>
            </a:stretch>
          </p:blipFill>
          <p:spPr bwMode="auto">
            <a:xfrm>
              <a:off x="3131840" y="5661248"/>
              <a:ext cx="648072" cy="475752"/>
            </a:xfrm>
            <a:prstGeom prst="rect">
              <a:avLst/>
            </a:prstGeom>
            <a:noFill/>
            <a:ln w="9525">
              <a:noFill/>
              <a:miter lim="800000"/>
              <a:headEnd/>
              <a:tailEnd/>
            </a:ln>
          </p:spPr>
        </p:pic>
      </p:grpSp>
      <p:pic>
        <p:nvPicPr>
          <p:cNvPr id="48133" name="Picture 5"/>
          <p:cNvPicPr>
            <a:picLocks noChangeAspect="1" noChangeArrowheads="1"/>
          </p:cNvPicPr>
          <p:nvPr/>
        </p:nvPicPr>
        <p:blipFill>
          <a:blip r:embed="rId15"/>
          <a:srcRect/>
          <a:stretch>
            <a:fillRect/>
          </a:stretch>
        </p:blipFill>
        <p:spPr bwMode="auto">
          <a:xfrm>
            <a:off x="1692275" y="1557338"/>
            <a:ext cx="6186488" cy="4822825"/>
          </a:xfrm>
          <a:prstGeom prst="rect">
            <a:avLst/>
          </a:prstGeom>
          <a:noFill/>
          <a:ln w="9525">
            <a:noFill/>
            <a:miter lim="800000"/>
            <a:headEnd/>
            <a:tailEnd/>
          </a:ln>
        </p:spPr>
      </p:pic>
      <p:pic>
        <p:nvPicPr>
          <p:cNvPr id="48134" name="Picture 6"/>
          <p:cNvPicPr>
            <a:picLocks noChangeAspect="1" noChangeArrowheads="1"/>
          </p:cNvPicPr>
          <p:nvPr/>
        </p:nvPicPr>
        <p:blipFill>
          <a:blip r:embed="rId16"/>
          <a:srcRect/>
          <a:stretch>
            <a:fillRect/>
          </a:stretch>
        </p:blipFill>
        <p:spPr bwMode="auto">
          <a:xfrm>
            <a:off x="3276600" y="2781300"/>
            <a:ext cx="5495925" cy="3714750"/>
          </a:xfrm>
          <a:prstGeom prst="rect">
            <a:avLst/>
          </a:prstGeom>
          <a:noFill/>
          <a:ln w="9525">
            <a:noFill/>
            <a:miter lim="800000"/>
            <a:headEnd/>
            <a:tailEnd/>
          </a:ln>
        </p:spPr>
      </p:pic>
      <p:pic>
        <p:nvPicPr>
          <p:cNvPr id="48135" name="Picture 7"/>
          <p:cNvPicPr>
            <a:picLocks noChangeAspect="1" noChangeArrowheads="1"/>
          </p:cNvPicPr>
          <p:nvPr/>
        </p:nvPicPr>
        <p:blipFill>
          <a:blip r:embed="rId17"/>
          <a:srcRect/>
          <a:stretch>
            <a:fillRect/>
          </a:stretch>
        </p:blipFill>
        <p:spPr bwMode="auto">
          <a:xfrm>
            <a:off x="900113" y="1628775"/>
            <a:ext cx="4410075" cy="4891088"/>
          </a:xfrm>
          <a:prstGeom prst="rect">
            <a:avLst/>
          </a:prstGeom>
          <a:noFill/>
          <a:ln w="9525">
            <a:noFill/>
            <a:miter lim="800000"/>
            <a:headEnd/>
            <a:tailEnd/>
          </a:ln>
        </p:spPr>
      </p:pic>
      <p:pic>
        <p:nvPicPr>
          <p:cNvPr id="75792" name="Picture 1" descr="C:\Users\oizhen\Desktop\image_180.jpg"/>
          <p:cNvPicPr>
            <a:picLocks noChangeAspect="1" noChangeArrowheads="1"/>
          </p:cNvPicPr>
          <p:nvPr/>
        </p:nvPicPr>
        <p:blipFill>
          <a:blip r:embed="rId18"/>
          <a:srcRect/>
          <a:stretch>
            <a:fillRect/>
          </a:stretch>
        </p:blipFill>
        <p:spPr bwMode="auto">
          <a:xfrm>
            <a:off x="8269288" y="300038"/>
            <a:ext cx="874712" cy="1041400"/>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nodeType="afterEffect">
                                  <p:stCondLst>
                                    <p:cond delay="2500"/>
                                  </p:stCondLst>
                                  <p:childTnLst>
                                    <p:set>
                                      <p:cBhvr>
                                        <p:cTn id="9" dur="1" fill="hold">
                                          <p:stCondLst>
                                            <p:cond delay="0"/>
                                          </p:stCondLst>
                                        </p:cTn>
                                        <p:tgtEl>
                                          <p:spTgt spid="17"/>
                                        </p:tgtEl>
                                        <p:attrNameLst>
                                          <p:attrName>style.visibility</p:attrName>
                                        </p:attrNameLst>
                                      </p:cBhvr>
                                      <p:to>
                                        <p:strVal val="visible"/>
                                      </p:to>
                                    </p:set>
                                  </p:childTnLst>
                                </p:cTn>
                              </p:par>
                            </p:childTnLst>
                          </p:cTn>
                        </p:par>
                        <p:par>
                          <p:cTn id="10" fill="hold">
                            <p:stCondLst>
                              <p:cond delay="2500"/>
                            </p:stCondLst>
                            <p:childTnLst>
                              <p:par>
                                <p:cTn id="11" presetID="1" presetClass="entr" presetSubtype="0" fill="hold" nodeType="afterEffect">
                                  <p:stCondLst>
                                    <p:cond delay="2500"/>
                                  </p:stCondLst>
                                  <p:childTnLst>
                                    <p:set>
                                      <p:cBhvr>
                                        <p:cTn id="12" dur="1" fill="hold">
                                          <p:stCondLst>
                                            <p:cond delay="0"/>
                                          </p:stCondLst>
                                        </p:cTn>
                                        <p:tgtEl>
                                          <p:spTgt spid="18"/>
                                        </p:tgtEl>
                                        <p:attrNameLst>
                                          <p:attrName>style.visibility</p:attrName>
                                        </p:attrNameLst>
                                      </p:cBhvr>
                                      <p:to>
                                        <p:strVal val="visible"/>
                                      </p:to>
                                    </p:set>
                                  </p:childTnLst>
                                </p:cTn>
                              </p:par>
                            </p:childTnLst>
                          </p:cTn>
                        </p:par>
                        <p:par>
                          <p:cTn id="13" fill="hold">
                            <p:stCondLst>
                              <p:cond delay="5000"/>
                            </p:stCondLst>
                            <p:childTnLst>
                              <p:par>
                                <p:cTn id="14" presetID="1" presetClass="entr" presetSubtype="0" fill="hold" nodeType="afterEffect">
                                  <p:stCondLst>
                                    <p:cond delay="2500"/>
                                  </p:stCondLst>
                                  <p:childTnLst>
                                    <p:set>
                                      <p:cBhvr>
                                        <p:cTn id="15" dur="1" fill="hold">
                                          <p:stCondLst>
                                            <p:cond delay="0"/>
                                          </p:stCondLst>
                                        </p:cTn>
                                        <p:tgtEl>
                                          <p:spTgt spid="2"/>
                                        </p:tgtEl>
                                        <p:attrNameLst>
                                          <p:attrName>style.visibility</p:attrName>
                                        </p:attrNameLst>
                                      </p:cBhvr>
                                      <p:to>
                                        <p:strVal val="visible"/>
                                      </p:to>
                                    </p:set>
                                  </p:childTnLst>
                                </p:cTn>
                              </p:par>
                            </p:childTnLst>
                          </p:cTn>
                        </p:par>
                        <p:par>
                          <p:cTn id="16" fill="hold">
                            <p:stCondLst>
                              <p:cond delay="7500"/>
                            </p:stCondLst>
                            <p:childTnLst>
                              <p:par>
                                <p:cTn id="17" presetID="1" presetClass="entr" presetSubtype="0" fill="hold" nodeType="afterEffect">
                                  <p:stCondLst>
                                    <p:cond delay="2500"/>
                                  </p:stCondLst>
                                  <p:childTnLst>
                                    <p:set>
                                      <p:cBhvr>
                                        <p:cTn id="18" dur="1" fill="hold">
                                          <p:stCondLst>
                                            <p:cond delay="0"/>
                                          </p:stCondLst>
                                        </p:cTn>
                                        <p:tgtEl>
                                          <p:spTgt spid="22"/>
                                        </p:tgtEl>
                                        <p:attrNameLst>
                                          <p:attrName>style.visibility</p:attrName>
                                        </p:attrNameLst>
                                      </p:cBhvr>
                                      <p:to>
                                        <p:strVal val="visible"/>
                                      </p:to>
                                    </p:set>
                                  </p:childTnLst>
                                </p:cTn>
                              </p:par>
                            </p:childTnLst>
                          </p:cTn>
                        </p:par>
                        <p:par>
                          <p:cTn id="19" fill="hold">
                            <p:stCondLst>
                              <p:cond delay="10000"/>
                            </p:stCondLst>
                            <p:childTnLst>
                              <p:par>
                                <p:cTn id="20" presetID="1" presetClass="entr" presetSubtype="0" fill="hold" nodeType="afterEffect">
                                  <p:stCondLst>
                                    <p:cond delay="2500"/>
                                  </p:stCondLst>
                                  <p:childTnLst>
                                    <p:set>
                                      <p:cBhvr>
                                        <p:cTn id="21" dur="1" fill="hold">
                                          <p:stCondLst>
                                            <p:cond delay="0"/>
                                          </p:stCondLst>
                                        </p:cTn>
                                        <p:tgtEl>
                                          <p:spTgt spid="23"/>
                                        </p:tgtEl>
                                        <p:attrNameLst>
                                          <p:attrName>style.visibility</p:attrName>
                                        </p:attrNameLst>
                                      </p:cBhvr>
                                      <p:to>
                                        <p:strVal val="visible"/>
                                      </p:to>
                                    </p:set>
                                  </p:childTnLst>
                                </p:cTn>
                              </p:par>
                            </p:childTnLst>
                          </p:cTn>
                        </p:par>
                        <p:par>
                          <p:cTn id="22" fill="hold">
                            <p:stCondLst>
                              <p:cond delay="12500"/>
                            </p:stCondLst>
                            <p:childTnLst>
                              <p:par>
                                <p:cTn id="23" presetID="1" presetClass="entr" presetSubtype="0" fill="hold" nodeType="afterEffect">
                                  <p:stCondLst>
                                    <p:cond delay="2500"/>
                                  </p:stCondLst>
                                  <p:childTnLst>
                                    <p:set>
                                      <p:cBhvr>
                                        <p:cTn id="24" dur="1" fill="hold">
                                          <p:stCondLst>
                                            <p:cond delay="0"/>
                                          </p:stCondLst>
                                        </p:cTn>
                                        <p:tgtEl>
                                          <p:spTgt spid="24"/>
                                        </p:tgtEl>
                                        <p:attrNameLst>
                                          <p:attrName>style.visibility</p:attrName>
                                        </p:attrNameLst>
                                      </p:cBhvr>
                                      <p:to>
                                        <p:strVal val="visible"/>
                                      </p:to>
                                    </p:set>
                                  </p:childTnLst>
                                </p:cTn>
                              </p:par>
                            </p:childTnLst>
                          </p:cTn>
                        </p:par>
                        <p:par>
                          <p:cTn id="25" fill="hold">
                            <p:stCondLst>
                              <p:cond delay="15000"/>
                            </p:stCondLst>
                            <p:childTnLst>
                              <p:par>
                                <p:cTn id="26" presetID="1" presetClass="entr" presetSubtype="0" fill="hold" nodeType="afterEffect">
                                  <p:stCondLst>
                                    <p:cond delay="2500"/>
                                  </p:stCondLst>
                                  <p:childTnLst>
                                    <p:set>
                                      <p:cBhvr>
                                        <p:cTn id="27" dur="1" fill="hold">
                                          <p:stCondLst>
                                            <p:cond delay="0"/>
                                          </p:stCondLst>
                                        </p:cTn>
                                        <p:tgtEl>
                                          <p:spTgt spid="25"/>
                                        </p:tgtEl>
                                        <p:attrNameLst>
                                          <p:attrName>style.visibility</p:attrName>
                                        </p:attrNameLst>
                                      </p:cBhvr>
                                      <p:to>
                                        <p:strVal val="visible"/>
                                      </p:to>
                                    </p:set>
                                  </p:childTnLst>
                                </p:cTn>
                              </p:par>
                            </p:childTnLst>
                          </p:cTn>
                        </p:par>
                        <p:par>
                          <p:cTn id="28" fill="hold">
                            <p:stCondLst>
                              <p:cond delay="17500"/>
                            </p:stCondLst>
                            <p:childTnLst>
                              <p:par>
                                <p:cTn id="29" presetID="1" presetClass="entr" presetSubtype="0" fill="hold" nodeType="afterEffect">
                                  <p:stCondLst>
                                    <p:cond delay="2500"/>
                                  </p:stCondLst>
                                  <p:childTnLst>
                                    <p:set>
                                      <p:cBhvr>
                                        <p:cTn id="30" dur="1" fill="hold">
                                          <p:stCondLst>
                                            <p:cond delay="0"/>
                                          </p:stCondLst>
                                        </p:cTn>
                                        <p:tgtEl>
                                          <p:spTgt spid="3"/>
                                        </p:tgtEl>
                                        <p:attrNameLst>
                                          <p:attrName>style.visibility</p:attrName>
                                        </p:attrNameLst>
                                      </p:cBhvr>
                                      <p:to>
                                        <p:strVal val="visible"/>
                                      </p:to>
                                    </p:set>
                                  </p:childTnLst>
                                </p:cTn>
                              </p:par>
                            </p:childTnLst>
                          </p:cTn>
                        </p:par>
                        <p:par>
                          <p:cTn id="31" fill="hold">
                            <p:stCondLst>
                              <p:cond delay="20000"/>
                            </p:stCondLst>
                            <p:childTnLst>
                              <p:par>
                                <p:cTn id="32" presetID="1" presetClass="entr" presetSubtype="0" fill="hold" nodeType="afterEffect">
                                  <p:stCondLst>
                                    <p:cond delay="2500"/>
                                  </p:stCondLst>
                                  <p:childTnLst>
                                    <p:set>
                                      <p:cBhvr>
                                        <p:cTn id="33" dur="1" fill="hold">
                                          <p:stCondLst>
                                            <p:cond delay="0"/>
                                          </p:stCondLst>
                                        </p:cTn>
                                        <p:tgtEl>
                                          <p:spTgt spid="26"/>
                                        </p:tgtEl>
                                        <p:attrNameLst>
                                          <p:attrName>style.visibility</p:attrName>
                                        </p:attrNameLst>
                                      </p:cBhvr>
                                      <p:to>
                                        <p:strVal val="visible"/>
                                      </p:to>
                                    </p:set>
                                  </p:childTnLst>
                                </p:cTn>
                              </p:par>
                            </p:childTnLst>
                          </p:cTn>
                        </p:par>
                        <p:par>
                          <p:cTn id="34" fill="hold">
                            <p:stCondLst>
                              <p:cond delay="22500"/>
                            </p:stCondLst>
                            <p:childTnLst>
                              <p:par>
                                <p:cTn id="35" presetID="1" presetClass="entr" presetSubtype="0" fill="hold" nodeType="afterEffect">
                                  <p:stCondLst>
                                    <p:cond delay="2500"/>
                                  </p:stCondLst>
                                  <p:childTnLst>
                                    <p:set>
                                      <p:cBhvr>
                                        <p:cTn id="36" dur="1" fill="hold">
                                          <p:stCondLst>
                                            <p:cond delay="0"/>
                                          </p:stCondLst>
                                        </p:cTn>
                                        <p:tgtEl>
                                          <p:spTgt spid="48133"/>
                                        </p:tgtEl>
                                        <p:attrNameLst>
                                          <p:attrName>style.visibility</p:attrName>
                                        </p:attrNameLst>
                                      </p:cBhvr>
                                      <p:to>
                                        <p:strVal val="visible"/>
                                      </p:to>
                                    </p:set>
                                  </p:childTnLst>
                                </p:cTn>
                              </p:par>
                            </p:childTnLst>
                          </p:cTn>
                        </p:par>
                        <p:par>
                          <p:cTn id="37" fill="hold">
                            <p:stCondLst>
                              <p:cond delay="25000"/>
                            </p:stCondLst>
                            <p:childTnLst>
                              <p:par>
                                <p:cTn id="38" presetID="1" presetClass="entr" presetSubtype="0" fill="hold" nodeType="afterEffect">
                                  <p:stCondLst>
                                    <p:cond delay="2500"/>
                                  </p:stCondLst>
                                  <p:childTnLst>
                                    <p:set>
                                      <p:cBhvr>
                                        <p:cTn id="39" dur="1" fill="hold">
                                          <p:stCondLst>
                                            <p:cond delay="0"/>
                                          </p:stCondLst>
                                        </p:cTn>
                                        <p:tgtEl>
                                          <p:spTgt spid="48134"/>
                                        </p:tgtEl>
                                        <p:attrNameLst>
                                          <p:attrName>style.visibility</p:attrName>
                                        </p:attrNameLst>
                                      </p:cBhvr>
                                      <p:to>
                                        <p:strVal val="visible"/>
                                      </p:to>
                                    </p:set>
                                  </p:childTnLst>
                                </p:cTn>
                              </p:par>
                            </p:childTnLst>
                          </p:cTn>
                        </p:par>
                        <p:par>
                          <p:cTn id="40" fill="hold">
                            <p:stCondLst>
                              <p:cond delay="27500"/>
                            </p:stCondLst>
                            <p:childTnLst>
                              <p:par>
                                <p:cTn id="41" presetID="1" presetClass="entr" presetSubtype="0" fill="hold" nodeType="afterEffect">
                                  <p:stCondLst>
                                    <p:cond delay="2500"/>
                                  </p:stCondLst>
                                  <p:childTnLst>
                                    <p:set>
                                      <p:cBhvr>
                                        <p:cTn id="42" dur="1" fill="hold">
                                          <p:stCondLst>
                                            <p:cond delay="0"/>
                                          </p:stCondLst>
                                        </p:cTn>
                                        <p:tgtEl>
                                          <p:spTgt spid="4813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Titel 1"/>
          <p:cNvSpPr>
            <a:spLocks noGrp="1"/>
          </p:cNvSpPr>
          <p:nvPr>
            <p:ph type="title"/>
          </p:nvPr>
        </p:nvSpPr>
        <p:spPr bwMode="auto">
          <a:xfrm>
            <a:off x="449263" y="938213"/>
            <a:ext cx="8224837" cy="422275"/>
          </a:xfrm>
          <a:noFill/>
          <a:ln>
            <a:miter lim="800000"/>
            <a:headEnd/>
            <a:tailEnd/>
          </a:ln>
        </p:spPr>
        <p:txBody>
          <a:bodyPr vert="horz" numCol="1" anchor="t" anchorCtr="0" compatLnSpc="1">
            <a:prstTxWarp prst="textNoShape">
              <a:avLst/>
            </a:prstTxWarp>
          </a:bodyPr>
          <a:lstStyle/>
          <a:p>
            <a:r>
              <a:rPr lang="de-CH" smtClean="0">
                <a:latin typeface="Calibri" pitchFamily="34" charset="0"/>
              </a:rPr>
              <a:t>Was ist zu tun? ICT-Berufsfeldmarketing</a:t>
            </a:r>
          </a:p>
        </p:txBody>
      </p:sp>
      <p:sp>
        <p:nvSpPr>
          <p:cNvPr id="77826" name="Inhaltsplatzhalter 2"/>
          <p:cNvSpPr>
            <a:spLocks noGrp="1"/>
          </p:cNvSpPr>
          <p:nvPr>
            <p:ph idx="1"/>
          </p:nvPr>
        </p:nvSpPr>
        <p:spPr bwMode="auto">
          <a:xfrm>
            <a:off x="449263" y="1628775"/>
            <a:ext cx="8224837" cy="1008063"/>
          </a:xfrm>
          <a:noFill/>
          <a:ln>
            <a:miter lim="800000"/>
            <a:headEnd/>
            <a:tailEnd/>
          </a:ln>
        </p:spPr>
        <p:txBody>
          <a:bodyPr vert="horz" wrap="square" numCol="1" anchor="t" anchorCtr="0" compatLnSpc="1">
            <a:prstTxWarp prst="textNoShape">
              <a:avLst/>
            </a:prstTxWarp>
          </a:bodyPr>
          <a:lstStyle/>
          <a:p>
            <a:pPr marL="215900" indent="-215900">
              <a:buFont typeface="Wingdings" pitchFamily="2" charset="2"/>
              <a:buChar char="§"/>
            </a:pPr>
            <a:r>
              <a:rPr lang="de-CH" sz="2000" b="1" smtClean="0">
                <a:latin typeface="Calibri" pitchFamily="34" charset="0"/>
              </a:rPr>
              <a:t>Nerd</a:t>
            </a:r>
            <a:r>
              <a:rPr lang="de-CH" sz="2000" b="1" baseline="30000" smtClean="0">
                <a:latin typeface="Calibri" pitchFamily="34" charset="0"/>
              </a:rPr>
              <a:t>1</a:t>
            </a:r>
            <a:r>
              <a:rPr lang="de-CH" sz="2000" smtClean="0">
                <a:latin typeface="Calibri" pitchFamily="34" charset="0"/>
              </a:rPr>
              <a:t> [</a:t>
            </a:r>
            <a:r>
              <a:rPr lang="de-CH" sz="2000" smtClean="0">
                <a:latin typeface="Calibri" pitchFamily="34" charset="0"/>
                <a:hlinkClick r:id="rId3" tooltip="Liste der IPA-Zeichen"/>
              </a:rPr>
              <a:t>nɜːd</a:t>
            </a:r>
            <a:r>
              <a:rPr lang="de-CH" sz="2000" smtClean="0">
                <a:latin typeface="Calibri" pitchFamily="34" charset="0"/>
              </a:rPr>
              <a:t>] (</a:t>
            </a:r>
            <a:r>
              <a:rPr lang="de-CH" sz="2000" smtClean="0">
                <a:latin typeface="Calibri" pitchFamily="34" charset="0"/>
                <a:hlinkClick r:id="rId4" tooltip="Englische Sprache"/>
              </a:rPr>
              <a:t>engl.</a:t>
            </a:r>
            <a:r>
              <a:rPr lang="de-CH" sz="2000" smtClean="0">
                <a:latin typeface="Calibri" pitchFamily="34" charset="0"/>
              </a:rPr>
              <a:t> für Langweiler, Sonderling, Streber, Außenseiter, </a:t>
            </a:r>
            <a:r>
              <a:rPr lang="de-CH" sz="2000" smtClean="0">
                <a:latin typeface="Calibri" pitchFamily="34" charset="0"/>
                <a:hlinkClick r:id="rId5" tooltip="Fachidiot"/>
              </a:rPr>
              <a:t>Fachidiot</a:t>
            </a:r>
            <a:r>
              <a:rPr lang="de-CH" sz="2000" smtClean="0">
                <a:latin typeface="Calibri" pitchFamily="34" charset="0"/>
              </a:rPr>
              <a:t>) ist ein gesellschaftlicher Stereotyp, der für besonders in Computer oder andere Bereiche aus Wissenschaft und Technik vertiefte Menschen steht…….</a:t>
            </a:r>
          </a:p>
        </p:txBody>
      </p:sp>
      <p:sp>
        <p:nvSpPr>
          <p:cNvPr id="4" name="Text Box 9"/>
          <p:cNvSpPr txBox="1">
            <a:spLocks noChangeArrowheads="1"/>
          </p:cNvSpPr>
          <p:nvPr/>
        </p:nvSpPr>
        <p:spPr bwMode="auto">
          <a:xfrm>
            <a:off x="373063" y="6575425"/>
            <a:ext cx="6215062" cy="215900"/>
          </a:xfrm>
          <a:prstGeom prst="rect">
            <a:avLst/>
          </a:prstGeom>
          <a:noFill/>
          <a:ln>
            <a:noFill/>
          </a:ln>
          <a:extLst/>
        </p:spPr>
        <p:txBody>
          <a:bodyPr anchor="b">
            <a:spAutoFit/>
          </a:bodyPr>
          <a:lstStyle>
            <a:lvl1pPr marL="82550" indent="-82550"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buFontTx/>
              <a:buAutoNum type="arabicPlain"/>
              <a:defRPr/>
            </a:pPr>
            <a:r>
              <a:rPr lang="de-CH" sz="800" dirty="0"/>
              <a:t>http://de.wikipedia.org/wiki/Nerd</a:t>
            </a:r>
            <a:endParaRPr lang="de-CH" sz="800" dirty="0">
              <a:latin typeface="+mn-lt"/>
            </a:endParaRPr>
          </a:p>
        </p:txBody>
      </p:sp>
      <p:pic>
        <p:nvPicPr>
          <p:cNvPr id="77828" name="Picture 2" descr="C:\Users\VGN-FW41ZJ\AppData\Local\Microsoft\Windows\Temporary Internet Files\Content.Outlook\5X140RAD\nerd.jpg"/>
          <p:cNvPicPr>
            <a:picLocks noChangeAspect="1" noChangeArrowheads="1"/>
          </p:cNvPicPr>
          <p:nvPr/>
        </p:nvPicPr>
        <p:blipFill>
          <a:blip r:embed="rId6"/>
          <a:srcRect/>
          <a:stretch>
            <a:fillRect/>
          </a:stretch>
        </p:blipFill>
        <p:spPr bwMode="auto">
          <a:xfrm>
            <a:off x="449263" y="2565400"/>
            <a:ext cx="4876800" cy="36988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Titel 1"/>
          <p:cNvSpPr>
            <a:spLocks noGrp="1"/>
          </p:cNvSpPr>
          <p:nvPr>
            <p:ph type="title"/>
          </p:nvPr>
        </p:nvSpPr>
        <p:spPr bwMode="auto">
          <a:xfrm>
            <a:off x="449263" y="938213"/>
            <a:ext cx="8224837" cy="422275"/>
          </a:xfrm>
          <a:noFill/>
          <a:ln>
            <a:miter lim="800000"/>
            <a:headEnd/>
            <a:tailEnd/>
          </a:ln>
        </p:spPr>
        <p:txBody>
          <a:bodyPr vert="horz" numCol="1" anchor="t" anchorCtr="0" compatLnSpc="1">
            <a:prstTxWarp prst="textNoShape">
              <a:avLst/>
            </a:prstTxWarp>
          </a:bodyPr>
          <a:lstStyle/>
          <a:p>
            <a:r>
              <a:rPr lang="de-CH" smtClean="0">
                <a:latin typeface="Calibri" pitchFamily="34" charset="0"/>
              </a:rPr>
              <a:t>……..Frauen als Schlüssel: Ziel 30%!</a:t>
            </a:r>
          </a:p>
        </p:txBody>
      </p:sp>
      <p:sp>
        <p:nvSpPr>
          <p:cNvPr id="79874" name="Inhaltsplatzhalter 2"/>
          <p:cNvSpPr txBox="1">
            <a:spLocks/>
          </p:cNvSpPr>
          <p:nvPr/>
        </p:nvSpPr>
        <p:spPr bwMode="auto">
          <a:xfrm>
            <a:off x="455613" y="4662488"/>
            <a:ext cx="8243887" cy="1790700"/>
          </a:xfrm>
          <a:prstGeom prst="rect">
            <a:avLst/>
          </a:prstGeom>
          <a:noFill/>
          <a:ln w="9525">
            <a:noFill/>
            <a:miter lim="800000"/>
            <a:headEnd/>
            <a:tailEnd/>
          </a:ln>
        </p:spPr>
        <p:txBody>
          <a:bodyPr lIns="0" tIns="0" rIns="0" bIns="0"/>
          <a:lstStyle/>
          <a:p>
            <a:pPr eaLnBrk="0" hangingPunct="0">
              <a:lnSpc>
                <a:spcPct val="90000"/>
              </a:lnSpc>
              <a:spcBef>
                <a:spcPts val="500"/>
              </a:spcBef>
              <a:buSzPct val="70000"/>
              <a:buFont typeface="Wingdings" pitchFamily="2" charset="2"/>
              <a:buNone/>
            </a:pPr>
            <a:r>
              <a:rPr lang="de-CH" sz="2400" b="1">
                <a:solidFill>
                  <a:srgbClr val="FF0000"/>
                </a:solidFill>
                <a:latin typeface="Calibri" pitchFamily="34" charset="0"/>
                <a:ea typeface="Verdana" pitchFamily="34" charset="0"/>
                <a:cs typeface="Calibri" pitchFamily="34" charset="0"/>
              </a:rPr>
              <a:t>….Informatik ist Kommunikation, bedeutet Arbeit in Teams und Projekten, bedeutet Zusammenarbeit mit Fachleuten aus verschiedenen Gebieten. Man wirkt mit an der Entwicklung neuer Lösungen oder optimiert bestehende Systeme und Abläufe im Betrieb…….</a:t>
            </a:r>
            <a:br>
              <a:rPr lang="de-CH" sz="2400" b="1">
                <a:solidFill>
                  <a:srgbClr val="FF0000"/>
                </a:solidFill>
                <a:latin typeface="Calibri" pitchFamily="34" charset="0"/>
                <a:ea typeface="Verdana" pitchFamily="34" charset="0"/>
                <a:cs typeface="Calibri" pitchFamily="34" charset="0"/>
              </a:rPr>
            </a:br>
            <a:endParaRPr lang="de-CH" sz="1000">
              <a:latin typeface="Calibri" pitchFamily="34" charset="0"/>
              <a:ea typeface="Verdana" pitchFamily="34" charset="0"/>
              <a:cs typeface="Calibri" pitchFamily="34" charset="0"/>
            </a:endParaRPr>
          </a:p>
        </p:txBody>
      </p:sp>
      <p:pic>
        <p:nvPicPr>
          <p:cNvPr id="79875" name="Picture 2" descr="C:\Users\VPC-Z21V9E\AppData\Local\Temp\5299.jpg"/>
          <p:cNvPicPr>
            <a:picLocks noChangeAspect="1" noChangeArrowheads="1"/>
          </p:cNvPicPr>
          <p:nvPr/>
        </p:nvPicPr>
        <p:blipFill>
          <a:blip r:embed="rId3"/>
          <a:srcRect/>
          <a:stretch>
            <a:fillRect/>
          </a:stretch>
        </p:blipFill>
        <p:spPr bwMode="auto">
          <a:xfrm>
            <a:off x="468313" y="1341438"/>
            <a:ext cx="4846637" cy="323056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1" name="Titel 1"/>
          <p:cNvSpPr>
            <a:spLocks noGrp="1"/>
          </p:cNvSpPr>
          <p:nvPr>
            <p:ph type="title"/>
          </p:nvPr>
        </p:nvSpPr>
        <p:spPr>
          <a:xfrm>
            <a:off x="381000" y="414338"/>
            <a:ext cx="7262813" cy="854075"/>
          </a:xfrm>
        </p:spPr>
        <p:txBody>
          <a:bodyPr/>
          <a:lstStyle/>
          <a:p>
            <a:r>
              <a:rPr lang="de-CH" sz="2400" smtClean="0"/>
              <a:t>Ziel: Mehr Arbeitskräfte und ein sympathisches Image für eine zukunftsweisende Branche! </a:t>
            </a:r>
          </a:p>
        </p:txBody>
      </p:sp>
      <p:pic>
        <p:nvPicPr>
          <p:cNvPr id="81922" name="Picture 1" descr="C:\Users\oizhen\Desktop\image_180.jpg"/>
          <p:cNvPicPr>
            <a:picLocks noChangeAspect="1" noChangeArrowheads="1"/>
          </p:cNvPicPr>
          <p:nvPr/>
        </p:nvPicPr>
        <p:blipFill>
          <a:blip r:embed="rId3"/>
          <a:srcRect/>
          <a:stretch>
            <a:fillRect/>
          </a:stretch>
        </p:blipFill>
        <p:spPr bwMode="auto">
          <a:xfrm>
            <a:off x="8243888" y="271463"/>
            <a:ext cx="900112" cy="1069975"/>
          </a:xfrm>
          <a:prstGeom prst="rect">
            <a:avLst/>
          </a:prstGeom>
          <a:noFill/>
          <a:ln w="9525">
            <a:noFill/>
            <a:miter lim="800000"/>
            <a:headEnd/>
            <a:tailEnd/>
          </a:ln>
        </p:spPr>
      </p:pic>
      <p:sp>
        <p:nvSpPr>
          <p:cNvPr id="8" name="Rectangle 5"/>
          <p:cNvSpPr txBox="1">
            <a:spLocks noChangeArrowheads="1"/>
          </p:cNvSpPr>
          <p:nvPr/>
        </p:nvSpPr>
        <p:spPr bwMode="auto">
          <a:xfrm>
            <a:off x="555625" y="1690688"/>
            <a:ext cx="7616825" cy="2025650"/>
          </a:xfrm>
          <a:prstGeom prst="rect">
            <a:avLst/>
          </a:prstGeom>
          <a:noFill/>
          <a:ln w="9525">
            <a:noFill/>
            <a:miter lim="800000"/>
            <a:headEnd/>
            <a:tailEnd/>
          </a:ln>
        </p:spPr>
        <p:txBody>
          <a:bodyPr lIns="0"/>
          <a:lstStyle/>
          <a:p>
            <a:pPr marL="342900" indent="-342900">
              <a:spcAft>
                <a:spcPts val="600"/>
              </a:spcAft>
              <a:buFont typeface="Wingdings" pitchFamily="2" charset="2"/>
              <a:buChar char="Ø"/>
              <a:defRPr/>
            </a:pPr>
            <a:r>
              <a:rPr lang="de-CH" dirty="0">
                <a:solidFill>
                  <a:srgbClr val="000000"/>
                </a:solidFill>
                <a:latin typeface="Arial" pitchFamily="34" charset="0"/>
                <a:cs typeface="Arial" pitchFamily="34" charset="0"/>
              </a:rPr>
              <a:t>Mit einer zielgruppengerechten, innovativen Strategie die 10‘000 Gymnasiastinnen im Kanton Zürich ansprechen und sie für die ICT-Branche begeistern</a:t>
            </a:r>
          </a:p>
          <a:p>
            <a:pPr marL="342900" indent="-342900">
              <a:spcAft>
                <a:spcPts val="600"/>
              </a:spcAft>
              <a:buFont typeface="Wingdings" pitchFamily="2" charset="2"/>
              <a:buChar char="Ø"/>
              <a:defRPr/>
            </a:pPr>
            <a:endParaRPr lang="de-CH" dirty="0">
              <a:solidFill>
                <a:srgbClr val="000000"/>
              </a:solidFill>
              <a:latin typeface="Arial" pitchFamily="34" charset="0"/>
              <a:cs typeface="Arial" pitchFamily="34" charset="0"/>
            </a:endParaRPr>
          </a:p>
          <a:p>
            <a:pPr marL="342900" indent="-342900">
              <a:spcAft>
                <a:spcPts val="600"/>
              </a:spcAft>
              <a:buFont typeface="Wingdings" pitchFamily="2" charset="2"/>
              <a:buChar char="Ø"/>
              <a:defRPr/>
            </a:pPr>
            <a:r>
              <a:rPr lang="de-CH" dirty="0">
                <a:solidFill>
                  <a:srgbClr val="000000"/>
                </a:solidFill>
                <a:latin typeface="Arial" pitchFamily="34" charset="0"/>
                <a:cs typeface="Arial" pitchFamily="34" charset="0"/>
              </a:rPr>
              <a:t>Das technokratische Image der ICT aufbrechen und neben den jungen Frauen auch weiteren Kreisen der Bevölkerung zugänglich machen</a:t>
            </a:r>
          </a:p>
          <a:p>
            <a:pPr marL="342900" indent="-342900">
              <a:spcAft>
                <a:spcPts val="600"/>
              </a:spcAft>
              <a:buFont typeface="Arial" pitchFamily="34" charset="0"/>
              <a:buChar char="•"/>
              <a:defRPr/>
            </a:pPr>
            <a:endParaRPr lang="de-CH" dirty="0">
              <a:solidFill>
                <a:srgbClr val="000000"/>
              </a:solidFill>
              <a:latin typeface="Arial" pitchFamily="34" charset="0"/>
              <a:cs typeface="Arial" pitchFamily="34" charset="0"/>
            </a:endParaRPr>
          </a:p>
          <a:p>
            <a:pPr marL="265113" indent="-265113">
              <a:lnSpc>
                <a:spcPct val="150000"/>
              </a:lnSpc>
              <a:defRPr/>
            </a:pPr>
            <a:endParaRPr lang="de-CH" dirty="0">
              <a:solidFill>
                <a:srgbClr val="000000"/>
              </a:solidFill>
              <a:latin typeface="Arial" pitchFamily="34" charset="0"/>
              <a:cs typeface="Arial" pitchFamily="34" charset="0"/>
            </a:endParaRPr>
          </a:p>
        </p:txBody>
      </p:sp>
      <p:sp>
        <p:nvSpPr>
          <p:cNvPr id="7" name="Auf der gleichen Seite des Rechtecks liegende Ecken abrunden 6"/>
          <p:cNvSpPr/>
          <p:nvPr/>
        </p:nvSpPr>
        <p:spPr bwMode="auto">
          <a:xfrm rot="16200000">
            <a:off x="7670007" y="-1226344"/>
            <a:ext cx="260350" cy="2713037"/>
          </a:xfrm>
          <a:prstGeom prst="round2SameRect">
            <a:avLst>
              <a:gd name="adj1" fmla="val 50000"/>
              <a:gd name="adj2" fmla="val 0"/>
            </a:avLst>
          </a:prstGeom>
          <a:solidFill>
            <a:srgbClr val="1966CC"/>
          </a:solidFill>
          <a:ln w="9525" cap="flat" cmpd="sng" algn="ctr">
            <a:solidFill>
              <a:schemeClr val="tx1"/>
            </a:solidFill>
            <a:prstDash val="solid"/>
            <a:round/>
            <a:headEnd type="none" w="med" len="med"/>
            <a:tailEnd type="none" w="med" len="med"/>
          </a:ln>
          <a:effectLst/>
        </p:spPr>
        <p:txBody>
          <a:bodyPr vert="vert" wrap="none" lIns="36000" tIns="36000" rIns="36000" bIns="36000" anchor="ctr"/>
          <a:lstStyle/>
          <a:p>
            <a:pPr algn="r">
              <a:tabLst>
                <a:tab pos="1808163" algn="l"/>
              </a:tabLst>
              <a:defRPr/>
            </a:pPr>
            <a:r>
              <a:rPr lang="de-CH" sz="1600" b="1" dirty="0">
                <a:solidFill>
                  <a:srgbClr val="FFFFFF"/>
                </a:solidFill>
                <a:latin typeface="Arial" pitchFamily="34" charset="0"/>
                <a:cs typeface="Arial" pitchFamily="34" charset="0"/>
              </a:rPr>
              <a:t>Imagekampagne «Sag ja!»</a:t>
            </a:r>
            <a:endParaRPr lang="de-CH" sz="1600" b="1" dirty="0">
              <a:solidFill>
                <a:srgbClr val="FFFFFF"/>
              </a:solidFill>
              <a:latin typeface="Arial" pitchFamily="34" charset="0"/>
              <a:cs typeface="Arial" pitchFamily="34" charset="0"/>
            </a:endParaRPr>
          </a:p>
        </p:txBody>
      </p:sp>
      <p:pic>
        <p:nvPicPr>
          <p:cNvPr id="81925" name="Grafik 5" descr="http://www.bildbearbeiter.ch/pictures/portfolio/4888-C-B.jpg"/>
          <p:cNvPicPr>
            <a:picLocks noChangeAspect="1" noChangeArrowheads="1"/>
          </p:cNvPicPr>
          <p:nvPr/>
        </p:nvPicPr>
        <p:blipFill>
          <a:blip r:embed="rId4"/>
          <a:srcRect/>
          <a:stretch>
            <a:fillRect/>
          </a:stretch>
        </p:blipFill>
        <p:spPr bwMode="auto">
          <a:xfrm>
            <a:off x="755650" y="3933825"/>
            <a:ext cx="3311525" cy="2136775"/>
          </a:xfrm>
          <a:prstGeom prst="rect">
            <a:avLst/>
          </a:prstGeom>
          <a:noFill/>
          <a:ln w="9525">
            <a:noFill/>
            <a:miter lim="800000"/>
            <a:headEnd/>
            <a:tailEnd/>
          </a:ln>
        </p:spPr>
      </p:pic>
      <p:pic>
        <p:nvPicPr>
          <p:cNvPr id="81926" name="Grafik 8" descr="http://t1.ftcdn.net/jpg/00/31/71/34/400_F_31713475_TDsjZwll8JARoNjShQskLV6Ql2xANqWh.jpg"/>
          <p:cNvPicPr>
            <a:picLocks noChangeAspect="1" noChangeArrowheads="1"/>
          </p:cNvPicPr>
          <p:nvPr/>
        </p:nvPicPr>
        <p:blipFill>
          <a:blip r:embed="rId5"/>
          <a:srcRect/>
          <a:stretch>
            <a:fillRect/>
          </a:stretch>
        </p:blipFill>
        <p:spPr bwMode="auto">
          <a:xfrm>
            <a:off x="4572000" y="3716338"/>
            <a:ext cx="3814763" cy="2547937"/>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Titel 1"/>
          <p:cNvSpPr>
            <a:spLocks noGrp="1"/>
          </p:cNvSpPr>
          <p:nvPr>
            <p:ph type="title"/>
          </p:nvPr>
        </p:nvSpPr>
        <p:spPr bwMode="auto">
          <a:xfrm>
            <a:off x="449263" y="938213"/>
            <a:ext cx="8224837" cy="422275"/>
          </a:xfrm>
          <a:noFill/>
          <a:ln>
            <a:miter lim="800000"/>
            <a:headEnd/>
            <a:tailEnd/>
          </a:ln>
        </p:spPr>
        <p:txBody>
          <a:bodyPr vert="horz" numCol="1" anchor="t" anchorCtr="0" compatLnSpc="1">
            <a:prstTxWarp prst="textNoShape">
              <a:avLst/>
            </a:prstTxWarp>
          </a:bodyPr>
          <a:lstStyle/>
          <a:p>
            <a:endParaRPr lang="de-CH" smtClean="0">
              <a:latin typeface="Calibri" pitchFamily="34" charset="0"/>
            </a:endParaRPr>
          </a:p>
        </p:txBody>
      </p:sp>
      <p:pic>
        <p:nvPicPr>
          <p:cNvPr id="83970" name="Picture 2"/>
          <p:cNvPicPr>
            <a:picLocks noChangeAspect="1" noChangeArrowheads="1"/>
          </p:cNvPicPr>
          <p:nvPr/>
        </p:nvPicPr>
        <p:blipFill>
          <a:blip r:embed="rId3"/>
          <a:srcRect/>
          <a:stretch>
            <a:fillRect/>
          </a:stretch>
        </p:blipFill>
        <p:spPr bwMode="auto">
          <a:xfrm>
            <a:off x="323850" y="12700"/>
            <a:ext cx="7488238" cy="6864350"/>
          </a:xfrm>
          <a:prstGeom prst="rect">
            <a:avLst/>
          </a:prstGeom>
          <a:noFill/>
          <a:ln w="9525">
            <a:noFill/>
            <a:miter lim="800000"/>
            <a:headEnd/>
            <a:tailEnd/>
          </a:ln>
        </p:spPr>
      </p:pic>
      <p:pic>
        <p:nvPicPr>
          <p:cNvPr id="83971" name="Picture 1" descr="C:\Users\oizhen\Desktop\image_180.jpg"/>
          <p:cNvPicPr>
            <a:picLocks noChangeAspect="1" noChangeArrowheads="1"/>
          </p:cNvPicPr>
          <p:nvPr/>
        </p:nvPicPr>
        <p:blipFill>
          <a:blip r:embed="rId4"/>
          <a:srcRect/>
          <a:stretch>
            <a:fillRect/>
          </a:stretch>
        </p:blipFill>
        <p:spPr bwMode="auto">
          <a:xfrm>
            <a:off x="8243888" y="300038"/>
            <a:ext cx="1008062" cy="1198562"/>
          </a:xfrm>
          <a:prstGeom prst="rect">
            <a:avLst/>
          </a:prstGeom>
          <a:noFill/>
          <a:ln w="9525">
            <a:noFill/>
            <a:miter lim="800000"/>
            <a:headEnd/>
            <a:tailEnd/>
          </a:ln>
        </p:spPr>
      </p:pic>
      <p:sp>
        <p:nvSpPr>
          <p:cNvPr id="5" name="Auf der gleichen Seite des Rechtecks liegende Ecken abrunden 4"/>
          <p:cNvSpPr/>
          <p:nvPr/>
        </p:nvSpPr>
        <p:spPr bwMode="auto">
          <a:xfrm rot="16200000">
            <a:off x="7477919" y="-1393031"/>
            <a:ext cx="285750" cy="3071812"/>
          </a:xfrm>
          <a:prstGeom prst="round2SameRect">
            <a:avLst>
              <a:gd name="adj1" fmla="val 50000"/>
              <a:gd name="adj2" fmla="val 0"/>
            </a:avLst>
          </a:prstGeom>
          <a:solidFill>
            <a:srgbClr val="1966CC"/>
          </a:solidFill>
          <a:ln w="9525" cap="flat" cmpd="sng" algn="ctr">
            <a:solidFill>
              <a:schemeClr val="tx1"/>
            </a:solidFill>
            <a:prstDash val="solid"/>
            <a:round/>
            <a:headEnd type="none" w="med" len="med"/>
            <a:tailEnd type="none" w="med" len="med"/>
          </a:ln>
          <a:effectLst/>
        </p:spPr>
        <p:txBody>
          <a:bodyPr vert="vert" wrap="none" lIns="36000" tIns="36000" rIns="36000" bIns="36000" anchor="ctr"/>
          <a:lstStyle/>
          <a:p>
            <a:pPr algn="r">
              <a:tabLst>
                <a:tab pos="1808163" algn="l"/>
              </a:tabLst>
              <a:defRPr/>
            </a:pPr>
            <a:r>
              <a:rPr lang="de-CH" sz="1600" b="1" dirty="0">
                <a:solidFill>
                  <a:schemeClr val="bg1"/>
                </a:solidFill>
                <a:cs typeface="+mn-cs"/>
              </a:rPr>
              <a:t>ICT ist spannend</a:t>
            </a:r>
            <a:endParaRPr lang="de-CH" sz="2800" b="1" dirty="0">
              <a:solidFill>
                <a:schemeClr val="bg1"/>
              </a:solidFill>
              <a:cs typeface="+mn-cs"/>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17" name="Picture 21"/>
          <p:cNvPicPr>
            <a:picLocks noChangeAspect="1" noChangeArrowheads="1"/>
          </p:cNvPicPr>
          <p:nvPr/>
        </p:nvPicPr>
        <p:blipFill>
          <a:blip r:embed="rId3"/>
          <a:srcRect b="7950"/>
          <a:stretch>
            <a:fillRect/>
          </a:stretch>
        </p:blipFill>
        <p:spPr bwMode="auto">
          <a:xfrm>
            <a:off x="366713" y="2760663"/>
            <a:ext cx="8410575" cy="3621087"/>
          </a:xfrm>
          <a:prstGeom prst="rect">
            <a:avLst/>
          </a:prstGeom>
          <a:noFill/>
          <a:ln w="9525">
            <a:noFill/>
            <a:miter lim="800000"/>
            <a:headEnd/>
            <a:tailEnd/>
          </a:ln>
        </p:spPr>
      </p:pic>
      <p:sp>
        <p:nvSpPr>
          <p:cNvPr id="86018" name="Inhaltsplatzhalter 2"/>
          <p:cNvSpPr>
            <a:spLocks noGrp="1"/>
          </p:cNvSpPr>
          <p:nvPr>
            <p:ph idx="4294967295"/>
          </p:nvPr>
        </p:nvSpPr>
        <p:spPr bwMode="auto">
          <a:xfrm>
            <a:off x="449263" y="1628775"/>
            <a:ext cx="8224837" cy="1152525"/>
          </a:xfrm>
          <a:prstGeom prst="rect">
            <a:avLst/>
          </a:prstGeom>
          <a:noFill/>
          <a:ln>
            <a:miter lim="800000"/>
            <a:headEnd/>
            <a:tailEnd/>
          </a:ln>
        </p:spPr>
        <p:txBody>
          <a:bodyPr lIns="0" tIns="0" rIns="0" bIns="0"/>
          <a:lstStyle/>
          <a:p>
            <a:pPr marL="215900" indent="-215900">
              <a:lnSpc>
                <a:spcPct val="90000"/>
              </a:lnSpc>
              <a:spcBef>
                <a:spcPts val="500"/>
              </a:spcBef>
              <a:buClrTx/>
              <a:buSzPct val="70000"/>
              <a:buFont typeface="Wingdings" pitchFamily="2" charset="2"/>
              <a:buChar char="§"/>
            </a:pPr>
            <a:r>
              <a:rPr lang="de-CH" smtClean="0">
                <a:latin typeface="Calibri" pitchFamily="34" charset="0"/>
              </a:rPr>
              <a:t>Um den bisherigen Anteil zu halten sind ca. 800 neue Lehrverträge pro Jahr notwendig. Um das langfristige Ziel zu erreichen wäre noch deutlich grössere Anstrengungen nötig.</a:t>
            </a:r>
          </a:p>
          <a:p>
            <a:pPr marL="215900" indent="-215900">
              <a:lnSpc>
                <a:spcPct val="90000"/>
              </a:lnSpc>
              <a:spcBef>
                <a:spcPts val="500"/>
              </a:spcBef>
              <a:buClrTx/>
              <a:buSzPct val="70000"/>
              <a:buFont typeface="Wingdings" pitchFamily="2" charset="2"/>
              <a:buChar char="§"/>
            </a:pPr>
            <a:endParaRPr lang="de-CH" smtClean="0">
              <a:latin typeface="Calibri" pitchFamily="34" charset="0"/>
            </a:endParaRPr>
          </a:p>
          <a:p>
            <a:pPr marL="215900" indent="-215900">
              <a:lnSpc>
                <a:spcPct val="90000"/>
              </a:lnSpc>
              <a:spcBef>
                <a:spcPts val="500"/>
              </a:spcBef>
              <a:buClrTx/>
              <a:buSzPct val="70000"/>
              <a:buFont typeface="Wingdings" pitchFamily="2" charset="2"/>
              <a:buChar char="§"/>
            </a:pPr>
            <a:endParaRPr lang="de-CH" smtClean="0">
              <a:latin typeface="Calibri" pitchFamily="34" charset="0"/>
            </a:endParaRPr>
          </a:p>
          <a:p>
            <a:pPr marL="215900" indent="-215900">
              <a:lnSpc>
                <a:spcPct val="90000"/>
              </a:lnSpc>
              <a:spcBef>
                <a:spcPts val="500"/>
              </a:spcBef>
              <a:buClrTx/>
              <a:buSzPct val="70000"/>
              <a:buFont typeface="Wingdings" pitchFamily="2" charset="2"/>
              <a:buChar char="§"/>
            </a:pPr>
            <a:endParaRPr lang="de-CH" smtClean="0">
              <a:latin typeface="Calibri" pitchFamily="34" charset="0"/>
            </a:endParaRPr>
          </a:p>
          <a:p>
            <a:pPr marL="215900" indent="-215900">
              <a:lnSpc>
                <a:spcPct val="90000"/>
              </a:lnSpc>
              <a:spcBef>
                <a:spcPts val="500"/>
              </a:spcBef>
              <a:buClrTx/>
              <a:buSzPct val="70000"/>
              <a:buFont typeface="Wingdings" pitchFamily="2" charset="2"/>
              <a:buChar char="§"/>
            </a:pPr>
            <a:endParaRPr lang="de-CH" smtClean="0">
              <a:latin typeface="Calibri" pitchFamily="34" charset="0"/>
            </a:endParaRPr>
          </a:p>
          <a:p>
            <a:pPr marL="215900" indent="-215900">
              <a:lnSpc>
                <a:spcPct val="90000"/>
              </a:lnSpc>
              <a:spcBef>
                <a:spcPts val="500"/>
              </a:spcBef>
              <a:buClrTx/>
              <a:buSzPct val="70000"/>
              <a:buFont typeface="Wingdings" pitchFamily="2" charset="2"/>
              <a:buChar char="§"/>
            </a:pPr>
            <a:endParaRPr lang="de-CH" smtClean="0">
              <a:latin typeface="Calibri" pitchFamily="34" charset="0"/>
            </a:endParaRPr>
          </a:p>
        </p:txBody>
      </p:sp>
      <p:sp>
        <p:nvSpPr>
          <p:cNvPr id="86019" name="Titel 1"/>
          <p:cNvSpPr>
            <a:spLocks noGrp="1"/>
          </p:cNvSpPr>
          <p:nvPr>
            <p:ph type="title" idx="4294967295"/>
          </p:nvPr>
        </p:nvSpPr>
        <p:spPr bwMode="auto">
          <a:xfrm>
            <a:off x="449263" y="938213"/>
            <a:ext cx="8224837" cy="415925"/>
          </a:xfrm>
          <a:prstGeom prst="rect">
            <a:avLst/>
          </a:prstGeom>
          <a:noFill/>
          <a:ln>
            <a:miter lim="800000"/>
            <a:headEnd/>
            <a:tailEnd/>
          </a:ln>
        </p:spPr>
        <p:txBody>
          <a:bodyPr lIns="0" tIns="0" rIns="0" bIns="0">
            <a:spAutoFit/>
          </a:bodyPr>
          <a:lstStyle/>
          <a:p>
            <a:pPr>
              <a:lnSpc>
                <a:spcPct val="90000"/>
              </a:lnSpc>
            </a:pPr>
            <a:r>
              <a:rPr lang="de-CH" sz="3000" smtClean="0">
                <a:solidFill>
                  <a:srgbClr val="000000"/>
                </a:solidFill>
                <a:latin typeface="Calibri" pitchFamily="34" charset="0"/>
              </a:rPr>
              <a:t>ICT-Berufsbildung Schweiz: Strategische Zielsetzung </a:t>
            </a:r>
          </a:p>
        </p:txBody>
      </p:sp>
      <p:sp>
        <p:nvSpPr>
          <p:cNvPr id="86020" name="Text Box 13"/>
          <p:cNvSpPr txBox="1">
            <a:spLocks noChangeArrowheads="1"/>
          </p:cNvSpPr>
          <p:nvPr/>
        </p:nvSpPr>
        <p:spPr bwMode="auto">
          <a:xfrm>
            <a:off x="3937000" y="4121150"/>
            <a:ext cx="490538" cy="244475"/>
          </a:xfrm>
          <a:prstGeom prst="rect">
            <a:avLst/>
          </a:prstGeom>
          <a:noFill/>
          <a:ln w="9525" algn="ctr">
            <a:noFill/>
            <a:miter lim="800000"/>
            <a:headEnd/>
            <a:tailEnd/>
          </a:ln>
        </p:spPr>
        <p:txBody>
          <a:bodyPr lIns="0" tIns="0" rIns="0" bIns="0">
            <a:spAutoFit/>
          </a:bodyPr>
          <a:lstStyle/>
          <a:p>
            <a:pPr algn="r"/>
            <a:r>
              <a:rPr lang="de-CH" sz="1600">
                <a:latin typeface="Calibri" pitchFamily="34" charset="0"/>
              </a:rPr>
              <a:t>1‘975</a:t>
            </a:r>
          </a:p>
        </p:txBody>
      </p:sp>
      <p:sp>
        <p:nvSpPr>
          <p:cNvPr id="86021" name="Text Box 14"/>
          <p:cNvSpPr txBox="1">
            <a:spLocks noChangeArrowheads="1"/>
          </p:cNvSpPr>
          <p:nvPr/>
        </p:nvSpPr>
        <p:spPr bwMode="auto">
          <a:xfrm rot="-5400000">
            <a:off x="4780757" y="3664744"/>
            <a:ext cx="490537" cy="244475"/>
          </a:xfrm>
          <a:prstGeom prst="rect">
            <a:avLst/>
          </a:prstGeom>
          <a:noFill/>
          <a:ln w="9525" algn="ctr">
            <a:noFill/>
            <a:miter lim="800000"/>
            <a:headEnd/>
            <a:tailEnd/>
          </a:ln>
        </p:spPr>
        <p:txBody>
          <a:bodyPr lIns="0" tIns="0" rIns="0" bIns="0">
            <a:spAutoFit/>
          </a:bodyPr>
          <a:lstStyle/>
          <a:p>
            <a:pPr algn="r"/>
            <a:r>
              <a:rPr lang="de-CH" sz="1600">
                <a:latin typeface="Calibri" pitchFamily="34" charset="0"/>
              </a:rPr>
              <a:t>2‘410</a:t>
            </a:r>
          </a:p>
        </p:txBody>
      </p:sp>
      <p:sp>
        <p:nvSpPr>
          <p:cNvPr id="86022" name="Text Box 15"/>
          <p:cNvSpPr txBox="1">
            <a:spLocks noChangeArrowheads="1"/>
          </p:cNvSpPr>
          <p:nvPr/>
        </p:nvSpPr>
        <p:spPr bwMode="auto">
          <a:xfrm rot="-5400000">
            <a:off x="4620419" y="3877469"/>
            <a:ext cx="490537" cy="244475"/>
          </a:xfrm>
          <a:prstGeom prst="rect">
            <a:avLst/>
          </a:prstGeom>
          <a:noFill/>
          <a:ln w="9525" algn="ctr">
            <a:noFill/>
            <a:miter lim="800000"/>
            <a:headEnd/>
            <a:tailEnd/>
          </a:ln>
        </p:spPr>
        <p:txBody>
          <a:bodyPr lIns="0" tIns="0" rIns="0" bIns="0">
            <a:spAutoFit/>
          </a:bodyPr>
          <a:lstStyle/>
          <a:p>
            <a:pPr algn="r"/>
            <a:r>
              <a:rPr lang="de-CH" sz="1600">
                <a:latin typeface="Calibri" pitchFamily="34" charset="0"/>
              </a:rPr>
              <a:t>2‘135</a:t>
            </a:r>
          </a:p>
        </p:txBody>
      </p:sp>
      <p:sp>
        <p:nvSpPr>
          <p:cNvPr id="86023" name="Text Box 16"/>
          <p:cNvSpPr txBox="1">
            <a:spLocks noChangeArrowheads="1"/>
          </p:cNvSpPr>
          <p:nvPr/>
        </p:nvSpPr>
        <p:spPr bwMode="auto">
          <a:xfrm rot="-5400000">
            <a:off x="8060532" y="3512344"/>
            <a:ext cx="490537" cy="244475"/>
          </a:xfrm>
          <a:prstGeom prst="rect">
            <a:avLst/>
          </a:prstGeom>
          <a:noFill/>
          <a:ln w="9525" algn="ctr">
            <a:noFill/>
            <a:miter lim="800000"/>
            <a:headEnd/>
            <a:tailEnd/>
          </a:ln>
        </p:spPr>
        <p:txBody>
          <a:bodyPr lIns="0" tIns="0" rIns="0" bIns="0">
            <a:spAutoFit/>
          </a:bodyPr>
          <a:lstStyle/>
          <a:p>
            <a:pPr algn="r"/>
            <a:r>
              <a:rPr lang="de-CH" sz="1600">
                <a:latin typeface="Calibri" pitchFamily="34" charset="0"/>
              </a:rPr>
              <a:t>2‘800</a:t>
            </a:r>
          </a:p>
        </p:txBody>
      </p:sp>
      <p:sp>
        <p:nvSpPr>
          <p:cNvPr id="86024" name="Text Box 17"/>
          <p:cNvSpPr txBox="1">
            <a:spLocks noChangeArrowheads="1"/>
          </p:cNvSpPr>
          <p:nvPr/>
        </p:nvSpPr>
        <p:spPr bwMode="auto">
          <a:xfrm rot="-5400000">
            <a:off x="8220869" y="2964656"/>
            <a:ext cx="490538" cy="244475"/>
          </a:xfrm>
          <a:prstGeom prst="rect">
            <a:avLst/>
          </a:prstGeom>
          <a:noFill/>
          <a:ln w="9525" algn="ctr">
            <a:noFill/>
            <a:miter lim="800000"/>
            <a:headEnd/>
            <a:tailEnd/>
          </a:ln>
        </p:spPr>
        <p:txBody>
          <a:bodyPr lIns="0" tIns="0" rIns="0" bIns="0">
            <a:spAutoFit/>
          </a:bodyPr>
          <a:lstStyle/>
          <a:p>
            <a:pPr algn="r"/>
            <a:r>
              <a:rPr lang="de-CH" sz="1600">
                <a:latin typeface="Calibri" pitchFamily="34" charset="0"/>
              </a:rPr>
              <a:t>4‘000</a:t>
            </a:r>
          </a:p>
        </p:txBody>
      </p:sp>
      <p:sp>
        <p:nvSpPr>
          <p:cNvPr id="86025" name="Text Box 9"/>
          <p:cNvSpPr txBox="1">
            <a:spLocks noChangeArrowheads="1"/>
          </p:cNvSpPr>
          <p:nvPr/>
        </p:nvSpPr>
        <p:spPr bwMode="auto">
          <a:xfrm>
            <a:off x="373063" y="6592888"/>
            <a:ext cx="6215062" cy="214312"/>
          </a:xfrm>
          <a:prstGeom prst="rect">
            <a:avLst/>
          </a:prstGeom>
          <a:noFill/>
          <a:ln w="9525">
            <a:noFill/>
            <a:miter lim="800000"/>
            <a:headEnd/>
            <a:tailEnd/>
          </a:ln>
        </p:spPr>
        <p:txBody>
          <a:bodyPr anchor="b">
            <a:spAutoFit/>
          </a:bodyPr>
          <a:lstStyle/>
          <a:p>
            <a:pPr marL="90488" indent="-90488"/>
            <a:r>
              <a:rPr lang="de-CH" sz="800">
                <a:latin typeface="Calibri" pitchFamily="34" charset="0"/>
              </a:rPr>
              <a:t>Quelle: Statistik der Beruflichen Grundbildung  2005-2010 (Bildungsstatistik BFS). SAKE 2005-2009. Bildungsbedarfsprognose B,S,S.</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5" name="Titel 1"/>
          <p:cNvSpPr>
            <a:spLocks noGrp="1"/>
          </p:cNvSpPr>
          <p:nvPr>
            <p:ph type="title" idx="4294967295"/>
          </p:nvPr>
        </p:nvSpPr>
        <p:spPr bwMode="auto">
          <a:xfrm>
            <a:off x="449263" y="938213"/>
            <a:ext cx="8224837" cy="423862"/>
          </a:xfrm>
          <a:prstGeom prst="rect">
            <a:avLst/>
          </a:prstGeom>
          <a:noFill/>
          <a:ln>
            <a:miter lim="800000"/>
            <a:headEnd/>
            <a:tailEnd/>
          </a:ln>
        </p:spPr>
        <p:txBody>
          <a:bodyPr lIns="0" tIns="0" rIns="0" bIns="0">
            <a:spAutoFit/>
          </a:bodyPr>
          <a:lstStyle/>
          <a:p>
            <a:pPr>
              <a:lnSpc>
                <a:spcPct val="90000"/>
              </a:lnSpc>
            </a:pPr>
            <a:r>
              <a:rPr lang="de-CH" sz="3000" smtClean="0">
                <a:solidFill>
                  <a:srgbClr val="000000"/>
                </a:solidFill>
                <a:latin typeface="Calibri" pitchFamily="34" charset="0"/>
              </a:rPr>
              <a:t>ICT-Abschlüsse in der beruflichen Grundbildung</a:t>
            </a:r>
          </a:p>
        </p:txBody>
      </p:sp>
      <p:sp>
        <p:nvSpPr>
          <p:cNvPr id="88066" name="Inhaltsplatzhalter 2"/>
          <p:cNvSpPr>
            <a:spLocks noGrp="1"/>
          </p:cNvSpPr>
          <p:nvPr>
            <p:ph idx="4294967295"/>
          </p:nvPr>
        </p:nvSpPr>
        <p:spPr bwMode="auto">
          <a:xfrm>
            <a:off x="449263" y="1628775"/>
            <a:ext cx="8224837" cy="4608513"/>
          </a:xfrm>
          <a:prstGeom prst="rect">
            <a:avLst/>
          </a:prstGeom>
          <a:noFill/>
          <a:ln>
            <a:miter lim="800000"/>
            <a:headEnd/>
            <a:tailEnd/>
          </a:ln>
        </p:spPr>
        <p:txBody>
          <a:bodyPr lIns="0" tIns="0" rIns="0" bIns="0"/>
          <a:lstStyle/>
          <a:p>
            <a:pPr marL="215900" indent="-215900">
              <a:lnSpc>
                <a:spcPct val="90000"/>
              </a:lnSpc>
              <a:spcBef>
                <a:spcPts val="500"/>
              </a:spcBef>
              <a:buClrTx/>
              <a:buSzPct val="70000"/>
              <a:buFont typeface="Wingdings" pitchFamily="2" charset="2"/>
              <a:buChar char="§"/>
            </a:pPr>
            <a:r>
              <a:rPr lang="de-CH" smtClean="0">
                <a:latin typeface="Calibri" pitchFamily="34" charset="0"/>
              </a:rPr>
              <a:t>Trendwende bei den Informatik-Abschlüssen?</a:t>
            </a:r>
          </a:p>
          <a:p>
            <a:pPr marL="215900" indent="-215900">
              <a:lnSpc>
                <a:spcPct val="90000"/>
              </a:lnSpc>
              <a:spcBef>
                <a:spcPts val="500"/>
              </a:spcBef>
              <a:buClrTx/>
              <a:buSzPct val="70000"/>
              <a:buFont typeface="Wingdings" pitchFamily="2" charset="2"/>
              <a:buChar char="§"/>
            </a:pPr>
            <a:r>
              <a:rPr lang="de-CH" smtClean="0">
                <a:latin typeface="Calibri" pitchFamily="34" charset="0"/>
              </a:rPr>
              <a:t>Gemäss prov. Zahlen nimmt der Bestand weiter zu.</a:t>
            </a:r>
          </a:p>
        </p:txBody>
      </p:sp>
      <p:sp>
        <p:nvSpPr>
          <p:cNvPr id="88067" name="Text Box 9"/>
          <p:cNvSpPr txBox="1">
            <a:spLocks noChangeArrowheads="1"/>
          </p:cNvSpPr>
          <p:nvPr/>
        </p:nvSpPr>
        <p:spPr bwMode="auto">
          <a:xfrm>
            <a:off x="373063" y="6469063"/>
            <a:ext cx="6215062" cy="338137"/>
          </a:xfrm>
          <a:prstGeom prst="rect">
            <a:avLst/>
          </a:prstGeom>
          <a:noFill/>
          <a:ln w="9525">
            <a:noFill/>
            <a:miter lim="800000"/>
            <a:headEnd/>
            <a:tailEnd/>
          </a:ln>
        </p:spPr>
        <p:txBody>
          <a:bodyPr anchor="b">
            <a:spAutoFit/>
          </a:bodyPr>
          <a:lstStyle/>
          <a:p>
            <a:pPr marL="90488" indent="-90488"/>
            <a:r>
              <a:rPr lang="de-CH" sz="800">
                <a:latin typeface="Calibri" pitchFamily="34" charset="0"/>
              </a:rPr>
              <a:t>Die Bestandszahlen 2011 der Privat- bzw. Informatikmittelschulen werden erst im Juli 2012 publiziert.</a:t>
            </a:r>
          </a:p>
          <a:p>
            <a:pPr marL="90488" indent="-90488"/>
            <a:r>
              <a:rPr lang="de-CH" sz="800">
                <a:latin typeface="Calibri" pitchFamily="34" charset="0"/>
              </a:rPr>
              <a:t>Quelle: Statistik der Beruflichen Grundbildung  2005-2011 (Bildungsstatistik BFS) | Berechnungen &amp; Grafik: Econlab 2012</a:t>
            </a:r>
          </a:p>
        </p:txBody>
      </p:sp>
      <p:graphicFrame>
        <p:nvGraphicFramePr>
          <p:cNvPr id="8" name="Diagramm 7"/>
          <p:cNvGraphicFramePr>
            <a:graphicFrameLocks/>
          </p:cNvGraphicFramePr>
          <p:nvPr/>
        </p:nvGraphicFramePr>
        <p:xfrm>
          <a:off x="467544" y="2492896"/>
          <a:ext cx="8208912" cy="37719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3" name="Titel 1"/>
          <p:cNvSpPr>
            <a:spLocks noGrp="1"/>
          </p:cNvSpPr>
          <p:nvPr>
            <p:ph type="title"/>
          </p:nvPr>
        </p:nvSpPr>
        <p:spPr bwMode="auto">
          <a:xfrm>
            <a:off x="449263" y="938213"/>
            <a:ext cx="8224837" cy="414337"/>
          </a:xfrm>
          <a:noFill/>
          <a:ln>
            <a:miter lim="800000"/>
            <a:headEnd/>
            <a:tailEnd/>
          </a:ln>
        </p:spPr>
        <p:txBody>
          <a:bodyPr vert="horz" numCol="1" anchor="t" anchorCtr="0" compatLnSpc="1">
            <a:prstTxWarp prst="textNoShape">
              <a:avLst/>
            </a:prstTxWarp>
          </a:bodyPr>
          <a:lstStyle/>
          <a:p>
            <a:r>
              <a:rPr lang="de-CH" smtClean="0">
                <a:latin typeface="Calibri" pitchFamily="34" charset="0"/>
              </a:rPr>
              <a:t>ICT ist der Erfolgsfaktor</a:t>
            </a:r>
          </a:p>
        </p:txBody>
      </p:sp>
      <p:sp>
        <p:nvSpPr>
          <p:cNvPr id="3" name="Inhaltsplatzhalter 2"/>
          <p:cNvSpPr>
            <a:spLocks noGrp="1"/>
          </p:cNvSpPr>
          <p:nvPr>
            <p:ph idx="1"/>
          </p:nvPr>
        </p:nvSpPr>
        <p:spPr>
          <a:xfrm>
            <a:off x="449263" y="1628775"/>
            <a:ext cx="8224837" cy="4608513"/>
          </a:xfrm>
        </p:spPr>
        <p:txBody>
          <a:bodyPr/>
          <a:lstStyle/>
          <a:p>
            <a:pPr marL="0" indent="0">
              <a:buFont typeface="Wingdings" charset="2"/>
              <a:buNone/>
              <a:defRPr/>
            </a:pPr>
            <a:r>
              <a:rPr lang="de-CH" dirty="0" smtClean="0">
                <a:solidFill>
                  <a:srgbClr val="FF0000"/>
                </a:solidFill>
                <a:latin typeface="Calibri" charset="0"/>
                <a:cs typeface="Calibri" charset="0"/>
              </a:rPr>
              <a:t>Zentrale Botschaften verbreiten und handeln – Vielen Dank</a:t>
            </a:r>
            <a:endParaRPr lang="de-CH" dirty="0" smtClean="0"/>
          </a:p>
          <a:p>
            <a:pPr>
              <a:defRPr/>
            </a:pPr>
            <a:r>
              <a:rPr lang="de-CH" sz="2000" dirty="0">
                <a:latin typeface="Calibri" charset="0"/>
                <a:cs typeface="Calibri" charset="0"/>
              </a:rPr>
              <a:t>170’000 ICT-Fachkräfte produzieren eine Wertschöpfung von 25 Mia., </a:t>
            </a:r>
            <a:r>
              <a:rPr lang="de-CH" sz="2000" dirty="0" err="1">
                <a:latin typeface="Calibri" charset="0"/>
                <a:cs typeface="Calibri" charset="0"/>
              </a:rPr>
              <a:t>dh</a:t>
            </a:r>
            <a:r>
              <a:rPr lang="de-CH" sz="2000" dirty="0">
                <a:latin typeface="Calibri" charset="0"/>
                <a:cs typeface="Calibri" charset="0"/>
              </a:rPr>
              <a:t>. 5% des BIP</a:t>
            </a:r>
          </a:p>
          <a:p>
            <a:pPr>
              <a:defRPr/>
            </a:pPr>
            <a:r>
              <a:rPr lang="de-CH" sz="2000" dirty="0"/>
              <a:t>Die Kompetenzen der ICT-Spezialisten sind heute von zentraler Bedeutung für die Prosperität von Unternehmen und Verwaltungen und somit für die ganze Volkswirtschaft</a:t>
            </a:r>
            <a:endParaRPr lang="de-CH" sz="2000" dirty="0">
              <a:latin typeface="Calibri" charset="0"/>
              <a:cs typeface="Calibri" charset="0"/>
            </a:endParaRPr>
          </a:p>
          <a:p>
            <a:pPr>
              <a:defRPr/>
            </a:pPr>
            <a:r>
              <a:rPr lang="de-CH" sz="2000" dirty="0">
                <a:latin typeface="Calibri" charset="0"/>
                <a:cs typeface="Calibri" charset="0"/>
              </a:rPr>
              <a:t>ICT trägt überdurchschnittlich zum Wirtschaftswachstum bei</a:t>
            </a:r>
          </a:p>
          <a:p>
            <a:pPr>
              <a:defRPr/>
            </a:pPr>
            <a:r>
              <a:rPr lang="de-CH" sz="2000" dirty="0" smtClean="0"/>
              <a:t>Der </a:t>
            </a:r>
            <a:r>
              <a:rPr lang="de-CH" sz="2000" dirty="0"/>
              <a:t>sich abzeichnende ICT-Fachkräftemangel  gefährdet die Konkurrenzfähigkeit unserer </a:t>
            </a:r>
            <a:r>
              <a:rPr lang="de-CH" sz="2000" dirty="0" smtClean="0"/>
              <a:t>Wirtschaft (Informationstechnologie als Erfolgsfaktor der Unternehmen)</a:t>
            </a:r>
          </a:p>
          <a:p>
            <a:pPr>
              <a:defRPr/>
            </a:pPr>
            <a:r>
              <a:rPr lang="de-CH" sz="2000" dirty="0" smtClean="0"/>
              <a:t>Fachkräftemangel führt zu einem Verlust von Wertschöpfungspotential und Know-How - oder sogar zu Abwanderung von ganzen ICT Unternehmensteilen ins Ausland</a:t>
            </a:r>
          </a:p>
          <a:p>
            <a:pPr>
              <a:defRPr/>
            </a:pPr>
            <a:r>
              <a:rPr lang="de-CH" sz="2000" b="1" dirty="0" smtClean="0">
                <a:solidFill>
                  <a:srgbClr val="FF0000"/>
                </a:solidFill>
              </a:rPr>
              <a:t>Unternehmen </a:t>
            </a:r>
            <a:r>
              <a:rPr lang="de-CH" sz="2000" b="1" dirty="0">
                <a:solidFill>
                  <a:srgbClr val="FF0000"/>
                </a:solidFill>
              </a:rPr>
              <a:t>müssen </a:t>
            </a:r>
            <a:r>
              <a:rPr lang="de-CH" sz="2000" b="1" dirty="0" smtClean="0">
                <a:solidFill>
                  <a:srgbClr val="FF0000"/>
                </a:solidFill>
              </a:rPr>
              <a:t>die dringend benötigten Lehrstellen zur </a:t>
            </a:r>
            <a:r>
              <a:rPr lang="de-CH" sz="2000" b="1" dirty="0">
                <a:solidFill>
                  <a:srgbClr val="FF0000"/>
                </a:solidFill>
              </a:rPr>
              <a:t>Verfügung stellen</a:t>
            </a:r>
            <a:r>
              <a:rPr lang="de-CH" sz="2000" b="1" dirty="0" smtClean="0">
                <a:solidFill>
                  <a:srgbClr val="FF0000"/>
                </a:solidFill>
              </a:rPr>
              <a:t>. Absolventen der Lehre sind die zukünftig dringend benötigten Absolventen der höheren Berufsbildung bzw. auch Fachhochschulen</a:t>
            </a:r>
          </a:p>
          <a:p>
            <a:pPr>
              <a:buFont typeface="Wingdings" charset="2"/>
              <a:buNone/>
              <a:defRPr/>
            </a:pPr>
            <a:endParaRPr lang="de-CH"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SILF_Vorlage_V_97-03">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Leer">
  <a:themeElements>
    <a:clrScheme name="Leer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Leer">
      <a:majorFont>
        <a:latin typeface="Arial"/>
        <a:ea typeface=""/>
        <a:cs typeface=""/>
      </a:majorFont>
      <a:minorFont>
        <a:latin typeface="Arial"/>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36000" tIns="36000" rIns="36000" bIns="3600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tab pos="1808163" algn="l"/>
          </a:tabLst>
          <a:defRPr kumimoji="0" lang="de-CH" sz="1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36000" tIns="36000" rIns="36000" bIns="3600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tab pos="1808163" algn="l"/>
          </a:tabLst>
          <a:defRPr kumimoji="0" lang="de-CH" sz="1400" b="0" i="0" u="none" strike="noStrike" cap="none" normalizeH="0" baseline="0" smtClean="0">
            <a:ln>
              <a:noFill/>
            </a:ln>
            <a:solidFill>
              <a:schemeClr val="tx1"/>
            </a:solidFill>
            <a:effectLst/>
            <a:latin typeface="Arial" charset="0"/>
          </a:defRPr>
        </a:defPPr>
      </a:lstStyle>
    </a:lnDef>
  </a:objectDefaults>
  <a:extraClrSchemeLst>
    <a:extraClrScheme>
      <a:clrScheme name="Leer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Leer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Leer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Leer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Leer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Leer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Leer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Leer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Leer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Leer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Leer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Leer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_Leer">
  <a:themeElements>
    <a:clrScheme name="Leer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Leer">
      <a:majorFont>
        <a:latin typeface="Arial"/>
        <a:ea typeface=""/>
        <a:cs typeface=""/>
      </a:majorFont>
      <a:minorFont>
        <a:latin typeface="Arial"/>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36000" tIns="36000" rIns="36000" bIns="3600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tab pos="1808163" algn="l"/>
          </a:tabLst>
          <a:defRPr kumimoji="0" lang="de-CH" sz="1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36000" tIns="36000" rIns="36000" bIns="3600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tab pos="1808163" algn="l"/>
          </a:tabLst>
          <a:defRPr kumimoji="0" lang="de-CH" sz="1400" b="0" i="0" u="none" strike="noStrike" cap="none" normalizeH="0" baseline="0" smtClean="0">
            <a:ln>
              <a:noFill/>
            </a:ln>
            <a:solidFill>
              <a:schemeClr val="tx1"/>
            </a:solidFill>
            <a:effectLst/>
            <a:latin typeface="Arial" charset="0"/>
          </a:defRPr>
        </a:defPPr>
      </a:lstStyle>
    </a:lnDef>
  </a:objectDefaults>
  <a:extraClrSchemeLst>
    <a:extraClrScheme>
      <a:clrScheme name="Leer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Leer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Leer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Leer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Leer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Leer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Leer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Leer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Leer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Leer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Leer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Leer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Larissa-Design">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Larissa-Design">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Econlab">
    <a:dk1>
      <a:sysClr val="windowText" lastClr="000000"/>
    </a:dk1>
    <a:lt1>
      <a:sysClr val="window" lastClr="FFFFFF"/>
    </a:lt1>
    <a:dk2>
      <a:srgbClr val="123A2A"/>
    </a:dk2>
    <a:lt2>
      <a:srgbClr val="D5E0C7"/>
    </a:lt2>
    <a:accent1>
      <a:srgbClr val="123A2A"/>
    </a:accent1>
    <a:accent2>
      <a:srgbClr val="D5E0C7"/>
    </a:accent2>
    <a:accent3>
      <a:srgbClr val="6E1E23"/>
    </a:accent3>
    <a:accent4>
      <a:srgbClr val="EBD5D4"/>
    </a:accent4>
    <a:accent5>
      <a:srgbClr val="182C47"/>
    </a:accent5>
    <a:accent6>
      <a:srgbClr val="BBD4DB"/>
    </a:accent6>
    <a:hlink>
      <a:srgbClr val="0000FF"/>
    </a:hlink>
    <a:folHlink>
      <a:srgbClr val="800080"/>
    </a:folHlink>
  </a:clrScheme>
  <a:fontScheme name="Econlab">
    <a:majorFont>
      <a:latin typeface="Helvetica Neue"/>
      <a:ea typeface=""/>
      <a:cs typeface=""/>
      <a:font script="Jpan" typeface="ＭＳ 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Helvetica Neue Light"/>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Econlab">
    <a:dk1>
      <a:sysClr val="windowText" lastClr="000000"/>
    </a:dk1>
    <a:lt1>
      <a:sysClr val="window" lastClr="FFFFFF"/>
    </a:lt1>
    <a:dk2>
      <a:srgbClr val="123A2A"/>
    </a:dk2>
    <a:lt2>
      <a:srgbClr val="D5E0C7"/>
    </a:lt2>
    <a:accent1>
      <a:srgbClr val="123A2A"/>
    </a:accent1>
    <a:accent2>
      <a:srgbClr val="D5E0C7"/>
    </a:accent2>
    <a:accent3>
      <a:srgbClr val="6E1E23"/>
    </a:accent3>
    <a:accent4>
      <a:srgbClr val="EBD5D4"/>
    </a:accent4>
    <a:accent5>
      <a:srgbClr val="182C47"/>
    </a:accent5>
    <a:accent6>
      <a:srgbClr val="BBD4DB"/>
    </a:accent6>
    <a:hlink>
      <a:srgbClr val="0000FF"/>
    </a:hlink>
    <a:folHlink>
      <a:srgbClr val="800080"/>
    </a:folHlink>
  </a:clrScheme>
  <a:fontScheme name="Econlab">
    <a:majorFont>
      <a:latin typeface="Helvetica Neue"/>
      <a:ea typeface=""/>
      <a:cs typeface=""/>
      <a:font script="Jpan" typeface="ＭＳ 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Helvetica Neue Light"/>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Econlab">
    <a:dk1>
      <a:sysClr val="windowText" lastClr="000000"/>
    </a:dk1>
    <a:lt1>
      <a:sysClr val="window" lastClr="FFFFFF"/>
    </a:lt1>
    <a:dk2>
      <a:srgbClr val="123A2A"/>
    </a:dk2>
    <a:lt2>
      <a:srgbClr val="D5E0C7"/>
    </a:lt2>
    <a:accent1>
      <a:srgbClr val="123A2A"/>
    </a:accent1>
    <a:accent2>
      <a:srgbClr val="D5E0C7"/>
    </a:accent2>
    <a:accent3>
      <a:srgbClr val="6E1E23"/>
    </a:accent3>
    <a:accent4>
      <a:srgbClr val="EBD5D4"/>
    </a:accent4>
    <a:accent5>
      <a:srgbClr val="182C47"/>
    </a:accent5>
    <a:accent6>
      <a:srgbClr val="BBD4DB"/>
    </a:accent6>
    <a:hlink>
      <a:srgbClr val="0000FF"/>
    </a:hlink>
    <a:folHlink>
      <a:srgbClr val="800080"/>
    </a:folHlink>
  </a:clrScheme>
  <a:fontScheme name="Econlab">
    <a:majorFont>
      <a:latin typeface="Helvetica Neue"/>
      <a:ea typeface=""/>
      <a:cs typeface=""/>
      <a:font script="Jpan" typeface="ＭＳ 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Helvetica Neue Light"/>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SILF_Vorlage_V_97-03</Template>
  <TotalTime>0</TotalTime>
  <Words>1295</Words>
  <Application>Microsoft Office PowerPoint</Application>
  <PresentationFormat>Bildschirmpräsentation (4:3)</PresentationFormat>
  <Paragraphs>191</Paragraphs>
  <Slides>22</Slides>
  <Notes>22</Notes>
  <HiddenSlides>0</HiddenSlides>
  <MMClips>0</MMClips>
  <ScaleCrop>false</ScaleCrop>
  <HeadingPairs>
    <vt:vector size="8" baseType="variant">
      <vt:variant>
        <vt:lpstr>Verwendete Schriftarten</vt:lpstr>
      </vt:variant>
      <vt:variant>
        <vt:i4>8</vt:i4>
      </vt:variant>
      <vt:variant>
        <vt:lpstr>Entwurfsvorlage</vt:lpstr>
      </vt:variant>
      <vt:variant>
        <vt:i4>13</vt:i4>
      </vt:variant>
      <vt:variant>
        <vt:lpstr>Eingebettete OLE-Server</vt:lpstr>
      </vt:variant>
      <vt:variant>
        <vt:i4>1</vt:i4>
      </vt:variant>
      <vt:variant>
        <vt:lpstr>Folientitel</vt:lpstr>
      </vt:variant>
      <vt:variant>
        <vt:i4>22</vt:i4>
      </vt:variant>
    </vt:vector>
  </HeadingPairs>
  <TitlesOfParts>
    <vt:vector size="44" baseType="lpstr">
      <vt:lpstr>Arial</vt:lpstr>
      <vt:lpstr>Verdana</vt:lpstr>
      <vt:lpstr>Calibri</vt:lpstr>
      <vt:lpstr>ＭＳ Ｐゴシック</vt:lpstr>
      <vt:lpstr>Courier New</vt:lpstr>
      <vt:lpstr>Museo Sans For Dell</vt:lpstr>
      <vt:lpstr>Wingdings</vt:lpstr>
      <vt:lpstr>Times</vt:lpstr>
      <vt:lpstr>SILF_Vorlage_V_97-03</vt:lpstr>
      <vt:lpstr>Leer</vt:lpstr>
      <vt:lpstr>1_Leer</vt:lpstr>
      <vt:lpstr>SILF_Vorlage_V_97-03</vt:lpstr>
      <vt:lpstr>SILF_Vorlage_V_97-03</vt:lpstr>
      <vt:lpstr>Leer</vt:lpstr>
      <vt:lpstr>Leer</vt:lpstr>
      <vt:lpstr>Leer</vt:lpstr>
      <vt:lpstr>Leer</vt:lpstr>
      <vt:lpstr>1_Leer</vt:lpstr>
      <vt:lpstr>1_Leer</vt:lpstr>
      <vt:lpstr>1_Leer</vt:lpstr>
      <vt:lpstr>1_Leer</vt:lpstr>
      <vt:lpstr>Diagramm</vt:lpstr>
      <vt:lpstr>Fehlende ICT-Fachfrauen und -männer: Die Herausforderung für eZürich</vt:lpstr>
      <vt:lpstr>Ausgangslage</vt:lpstr>
      <vt:lpstr>Wer gehört zur ICT?</vt:lpstr>
      <vt:lpstr>ICT-Berufsfeld Schweiz, 2011 [prov.]</vt:lpstr>
      <vt:lpstr>Unser Problem: dramatischer Fachkräftemangel</vt:lpstr>
      <vt:lpstr>ICT-Fachkräftemangel: nur wir?</vt:lpstr>
      <vt:lpstr>Problemkreis ICT-qualifizierte Person (1/2) </vt:lpstr>
      <vt:lpstr>Höhere Bildungsabschlüsse der ICT</vt:lpstr>
      <vt:lpstr>Herausforderung: Berufliche Grundbildung</vt:lpstr>
      <vt:lpstr>Was ist zu tun? ICT-Marketing</vt:lpstr>
      <vt:lpstr>ICT-Beschäftigte</vt:lpstr>
      <vt:lpstr>Migration aus Arbeitgeberperspektive</vt:lpstr>
      <vt:lpstr>Werschöpfung: Beitrag zum Wachstum</vt:lpstr>
      <vt:lpstr>Zürich:</vt:lpstr>
      <vt:lpstr>Öffentlichkeitsarbeit - Ziel: „ICT-Standort“ wird ebenso mit Zürich verbunden wie der „Finanzplatz“</vt:lpstr>
      <vt:lpstr>Was ist zu tun? ICT-Berufsfeldmarketing</vt:lpstr>
      <vt:lpstr>……..Frauen als Schlüssel: Ziel 30%!</vt:lpstr>
      <vt:lpstr>Ziel: Mehr Arbeitskräfte und ein sympathisches Image für eine zukunftsweisende Branche! </vt:lpstr>
      <vt:lpstr>Folie 19</vt:lpstr>
      <vt:lpstr>ICT-Berufsbildung Schweiz: Strategische Zielsetzung </vt:lpstr>
      <vt:lpstr>ICT-Abschlüsse in der beruflichen Grundbildung</vt:lpstr>
      <vt:lpstr>ICT ist der Erfolgsfaktor</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subject>Vorlage PPT-Präsentation - Office 2010</dc:subject>
  <dc:creator>Windows-Benutzer</dc:creator>
  <cp:lastModifiedBy>..</cp:lastModifiedBy>
  <cp:revision>171</cp:revision>
  <cp:lastPrinted>2012-06-11T13:37:42Z</cp:lastPrinted>
  <dcterms:created xsi:type="dcterms:W3CDTF">2010-08-30T10:07:13Z</dcterms:created>
  <dcterms:modified xsi:type="dcterms:W3CDTF">2012-06-12T13:38:47Z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okumenten Typ">
    <vt:lpwstr>Vorlage</vt:lpwstr>
  </property>
  <property fmtid="{D5CDD505-2E9C-101B-9397-08002B2CF9AE}" pid="3" name="ContentType">
    <vt:lpwstr>Dokument</vt:lpwstr>
  </property>
  <property fmtid="{D5CDD505-2E9C-101B-9397-08002B2CF9AE}" pid="4" name="Order">
    <vt:lpwstr>2300.00000000000</vt:lpwstr>
  </property>
  <property fmtid="{D5CDD505-2E9C-101B-9397-08002B2CF9AE}" pid="5" name="ContentTypeId">
    <vt:lpwstr>0x010100EA73180E7B04374FA6D69EBFDECF4D2200D63D530EC6AEF74B8624DD163916248D</vt:lpwstr>
  </property>
  <property fmtid="{D5CDD505-2E9C-101B-9397-08002B2CF9AE}" pid="6" name="Organisationsebene">
    <vt:lpwstr>Geschäftsstelle</vt:lpwstr>
  </property>
  <property fmtid="{D5CDD505-2E9C-101B-9397-08002B2CF9AE}" pid="7" name="Dokumententyp">
    <vt:lpwstr>Vorlagen</vt:lpwstr>
  </property>
</Properties>
</file>