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7" r:id="rId3"/>
    <p:sldId id="257" r:id="rId4"/>
    <p:sldId id="272" r:id="rId5"/>
    <p:sldId id="258" r:id="rId6"/>
    <p:sldId id="260" r:id="rId7"/>
    <p:sldId id="273" r:id="rId8"/>
    <p:sldId id="262" r:id="rId9"/>
    <p:sldId id="274" r:id="rId10"/>
    <p:sldId id="264" r:id="rId11"/>
    <p:sldId id="275" r:id="rId12"/>
    <p:sldId id="266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73" autoAdjust="0"/>
    <p:restoredTop sz="94656" autoAdjust="0"/>
  </p:normalViewPr>
  <p:slideViewPr>
    <p:cSldViewPr>
      <p:cViewPr>
        <p:scale>
          <a:sx n="148" d="100"/>
          <a:sy n="148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596C1-9DB5-4856-B8C6-43CB9C3AB83B}" type="slidenum">
              <a:rPr lang="fr-CH"/>
              <a:pPr>
                <a:defRPr/>
              </a:pPr>
              <a:t>‹Nr.›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61BC6-B55C-4333-8D7C-E559066D8611}" type="datetimeFigureOut">
              <a:rPr lang="fr-CH"/>
              <a:pPr>
                <a:defRPr/>
              </a:pPr>
              <a:t>29.02.2012</a:t>
            </a:fld>
            <a:endParaRPr lang="fr-C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9C35E-CFE3-4FA9-93F9-25AE1970C32C}" type="slidenum">
              <a:rPr lang="fr-CH"/>
              <a:pPr>
                <a:defRPr/>
              </a:pPr>
              <a:t>‹Nr.›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E98C3-6A73-4658-8585-26AE7719AD3A}" type="datetimeFigureOut">
              <a:rPr lang="fr-CH"/>
              <a:pPr>
                <a:defRPr/>
              </a:pPr>
              <a:t>29.02.2012</a:t>
            </a:fld>
            <a:endParaRPr lang="fr-C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E9DCC3-0698-44D5-BD6D-57D8750946E6}" type="slidenum">
              <a:rPr lang="fr-CH"/>
              <a:pPr>
                <a:defRPr/>
              </a:pPr>
              <a:t>‹Nr.›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F1C9B-2325-4E18-8565-FAFAC060D736}" type="datetimeFigureOut">
              <a:rPr lang="fr-CH"/>
              <a:pPr>
                <a:defRPr/>
              </a:pPr>
              <a:t>29.02.2012</a:t>
            </a:fld>
            <a:endParaRPr lang="fr-C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FF3DD-6C85-406E-A4BA-7577205BFF58}" type="slidenum">
              <a:rPr lang="fr-CH"/>
              <a:pPr>
                <a:defRPr/>
              </a:pPr>
              <a:t>‹Nr.›</a:t>
            </a:fld>
            <a:endParaRPr lang="fr-C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1B77F-5201-4DFA-9FEE-C936AA60A062}" type="datetimeFigureOut">
              <a:rPr lang="fr-CH"/>
              <a:pPr>
                <a:defRPr/>
              </a:pPr>
              <a:t>29.02.2012</a:t>
            </a:fld>
            <a:endParaRPr lang="fr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5A14D-BC0B-4147-9A27-A758EE368C69}" type="slidenum">
              <a:rPr lang="fr-CH"/>
              <a:pPr>
                <a:defRPr/>
              </a:pPr>
              <a:t>‹Nr.›</a:t>
            </a:fld>
            <a:endParaRPr lang="fr-CH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5CCEF-BC0E-4EDF-955D-4F6676023C6D}" type="datetimeFigureOut">
              <a:rPr lang="fr-CH"/>
              <a:pPr>
                <a:defRPr/>
              </a:pPr>
              <a:t>29.02.2012</a:t>
            </a:fld>
            <a:endParaRPr lang="fr-C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049D6-911F-4EB6-89D9-4328FF1314C8}" type="slidenum">
              <a:rPr lang="fr-CH"/>
              <a:pPr>
                <a:defRPr/>
              </a:pPr>
              <a:t>‹Nr.›</a:t>
            </a:fld>
            <a:endParaRPr lang="fr-C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D064D-290C-46DC-A11E-B8B102C0F010}" type="datetimeFigureOut">
              <a:rPr lang="fr-CH"/>
              <a:pPr>
                <a:defRPr/>
              </a:pPr>
              <a:t>29.02.2012</a:t>
            </a:fld>
            <a:endParaRPr lang="fr-C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1A6A2-6AD9-4E99-9E57-FE083FDC8451}" type="slidenum">
              <a:rPr lang="fr-CH"/>
              <a:pPr>
                <a:defRPr/>
              </a:pPr>
              <a:t>‹Nr.›</a:t>
            </a:fld>
            <a:endParaRPr lang="fr-CH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596A2-6AC5-47DF-AD37-F3149F0BCC98}" type="datetimeFigureOut">
              <a:rPr lang="fr-CH"/>
              <a:pPr>
                <a:defRPr/>
              </a:pPr>
              <a:t>29.02.2012</a:t>
            </a:fld>
            <a:endParaRPr lang="fr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FA806-0846-4167-BEFE-13CA0B1615B9}" type="slidenum">
              <a:rPr lang="fr-CH"/>
              <a:pPr>
                <a:defRPr/>
              </a:pPr>
              <a:t>‹Nr.›</a:t>
            </a:fld>
            <a:endParaRPr lang="fr-C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365D4-58BB-494A-8626-AF119EC3B455}" type="datetimeFigureOut">
              <a:rPr lang="fr-CH"/>
              <a:pPr>
                <a:defRPr/>
              </a:pPr>
              <a:t>29.02.2012</a:t>
            </a:fld>
            <a:endParaRPr lang="fr-C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2151B-2ADF-463E-B964-4CFEEA0EF01B}" type="slidenum">
              <a:rPr lang="fr-CH"/>
              <a:pPr>
                <a:defRPr/>
              </a:pPr>
              <a:t>‹Nr.›</a:t>
            </a:fld>
            <a:endParaRPr lang="fr-C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15FF8-A349-4E09-9D11-4D2D05C887F7}" type="datetimeFigureOut">
              <a:rPr lang="fr-CH"/>
              <a:pPr>
                <a:defRPr/>
              </a:pPr>
              <a:t>29.02.2012</a:t>
            </a:fld>
            <a:endParaRPr lang="fr-C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F9750-DA8E-4F5C-AE8D-3F28734CB088}" type="slidenum">
              <a:rPr lang="fr-CH"/>
              <a:pPr>
                <a:defRPr/>
              </a:pPr>
              <a:t>‹Nr.›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71F21-0763-4770-BF40-3E1019ED9550}" type="datetimeFigureOut">
              <a:rPr lang="fr-CH"/>
              <a:pPr>
                <a:defRPr/>
              </a:pPr>
              <a:t>29.02.2012</a:t>
            </a:fld>
            <a:endParaRPr lang="fr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9E6C3-7A7A-439C-9246-127FACDDEF4C}" type="slidenum">
              <a:rPr lang="fr-CH"/>
              <a:pPr>
                <a:defRPr/>
              </a:pPr>
              <a:t>‹Nr.›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47B1D-200D-4875-864A-A081893C676A}" type="datetimeFigureOut">
              <a:rPr lang="fr-CH"/>
              <a:pPr>
                <a:defRPr/>
              </a:pPr>
              <a:t>29.02.2012</a:t>
            </a:fld>
            <a:endParaRPr lang="fr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A81F4A-AD16-4A10-9048-040AAD3FBADF}" type="slidenum">
              <a:rPr lang="fr-CH"/>
              <a:pPr>
                <a:defRPr/>
              </a:pPr>
              <a:t>‹Nr.›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D31D53-B90F-4589-8F8E-86CB77D8A1C5}" type="datetimeFigureOut">
              <a:rPr lang="fr-CH"/>
              <a:pPr>
                <a:defRPr/>
              </a:pPr>
              <a:t>29.02.2012</a:t>
            </a:fld>
            <a:endParaRPr lang="fr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4" r:id="rId2"/>
    <p:sldLayoutId id="2147483693" r:id="rId3"/>
    <p:sldLayoutId id="2147483692" r:id="rId4"/>
    <p:sldLayoutId id="2147483691" r:id="rId5"/>
    <p:sldLayoutId id="2147483690" r:id="rId6"/>
    <p:sldLayoutId id="2147483689" r:id="rId7"/>
    <p:sldLayoutId id="2147483688" r:id="rId8"/>
    <p:sldLayoutId id="2147483687" r:id="rId9"/>
    <p:sldLayoutId id="2147483686" r:id="rId10"/>
    <p:sldLayoutId id="214748368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ct val="20000"/>
        </a:spcBef>
        <a:spcAft>
          <a:spcPct val="0"/>
        </a:spcAft>
        <a:buClr>
          <a:srgbClr val="D2CB6C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CH" dirty="0" smtClean="0"/>
              <a:t/>
            </a:r>
            <a:br>
              <a:rPr lang="fr-CH" dirty="0" smtClean="0"/>
            </a:br>
            <a:r>
              <a:rPr lang="fr-CH" dirty="0" smtClean="0"/>
              <a:t>La </a:t>
            </a:r>
            <a:r>
              <a:rPr lang="fr-CH" dirty="0"/>
              <a:t>formation, une réalité au </a:t>
            </a:r>
            <a:r>
              <a:rPr lang="fr-CH" dirty="0" smtClean="0"/>
              <a:t>quotidien</a:t>
            </a:r>
            <a:br>
              <a:rPr lang="fr-CH" dirty="0" smtClean="0"/>
            </a:br>
            <a:endParaRPr lang="fr-CH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125" cy="1066800"/>
          </a:xfrm>
        </p:spPr>
        <p:txBody>
          <a:bodyPr rtlCol="0">
            <a:normAutofit fontScale="6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CH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b="1" dirty="0" smtClean="0">
                <a:solidFill>
                  <a:schemeClr val="accent1">
                    <a:lumMod val="75000"/>
                  </a:schemeClr>
                </a:solidFill>
              </a:rPr>
              <a:t>Sandrine Moesching-Hubert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dirty="0" smtClean="0">
                <a:solidFill>
                  <a:schemeClr val="accent1">
                    <a:lumMod val="75000"/>
                  </a:schemeClr>
                </a:solidFill>
              </a:rPr>
              <a:t>Architecte HES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dirty="0" smtClean="0">
                <a:solidFill>
                  <a:schemeClr val="accent1">
                    <a:lumMod val="75000"/>
                  </a:schemeClr>
                </a:solidFill>
              </a:rPr>
              <a:t>3 carrés architecture </a:t>
            </a:r>
            <a:r>
              <a:rPr lang="fr-CH" dirty="0" err="1" smtClean="0">
                <a:solidFill>
                  <a:schemeClr val="accent1">
                    <a:lumMod val="75000"/>
                  </a:schemeClr>
                </a:solidFill>
              </a:rPr>
              <a:t>sàrl</a:t>
            </a:r>
            <a:r>
              <a:rPr lang="fr-CH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dirty="0" smtClean="0">
                <a:solidFill>
                  <a:schemeClr val="accent1">
                    <a:lumMod val="75000"/>
                  </a:schemeClr>
                </a:solidFill>
              </a:rPr>
              <a:t>1880 Bex</a:t>
            </a:r>
            <a:endParaRPr lang="fr-CH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CH" dirty="0" smtClean="0"/>
              <a:t>Dans les faits…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Présentation personnelle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Mon bureau et la formation continue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Conclusion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sz="1050" dirty="0">
                <a:solidFill>
                  <a:schemeClr val="accent1">
                    <a:lumMod val="75000"/>
                  </a:schemeClr>
                </a:solidFill>
              </a:rPr>
              <a:t>Sandrine </a:t>
            </a:r>
            <a:r>
              <a:rPr lang="fr-CH" sz="1050" dirty="0" smtClean="0">
                <a:solidFill>
                  <a:schemeClr val="accent1">
                    <a:lumMod val="75000"/>
                  </a:schemeClr>
                </a:solidFill>
              </a:rPr>
              <a:t>Moesching-Hubert   I   Architecte HES   I   1880 Bex   I   www.3carres.ch</a:t>
            </a:r>
            <a:endParaRPr lang="fr-CH" sz="1050" dirty="0">
              <a:solidFill>
                <a:schemeClr val="accent1">
                  <a:lumMod val="7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CH" dirty="0" smtClean="0"/>
              <a:t>Présentation personnelle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Apprentissage de dessinatrice en bâtiment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Etude d’architecture à Fribourg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Diverses expériences professionnelles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Création de mon bureau en 1998</a:t>
            </a: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sz="1050" dirty="0">
                <a:solidFill>
                  <a:schemeClr val="accent1">
                    <a:lumMod val="75000"/>
                  </a:schemeClr>
                </a:solidFill>
              </a:rPr>
              <a:t>Sandrine Moesching-Hubert   I   Architecte HES   I   1880 Bex   I   www.3carres.ch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CH" dirty="0"/>
              <a:t>Présentation personnelle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En </a:t>
            </a:r>
            <a:r>
              <a:rPr lang="fr-CH" dirty="0"/>
              <a:t>continue formation…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/>
              <a:t>par la participation régulière à des séminaires et/ou formations SIA, relatifs au bâtiment, aux énergies et à la gestion en général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/>
              <a:t>par l’évolution constante des matériaux et leur application</a:t>
            </a: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Formée entre autre :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/>
              <a:t>au diagnostic </a:t>
            </a:r>
            <a:r>
              <a:rPr lang="fr-CH" dirty="0" smtClean="0"/>
              <a:t>amiante (experte reconnue par le SUVA)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/>
              <a:t>en qualité partenaire spécialisé </a:t>
            </a:r>
            <a:r>
              <a:rPr lang="fr-CH" dirty="0" err="1"/>
              <a:t>Minergie</a:t>
            </a:r>
            <a:r>
              <a:rPr lang="fr-CH" dirty="0"/>
              <a:t>®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au </a:t>
            </a:r>
            <a:r>
              <a:rPr lang="fr-CH" dirty="0"/>
              <a:t>diagnostic </a:t>
            </a:r>
            <a:r>
              <a:rPr lang="fr-CH" dirty="0" smtClean="0"/>
              <a:t>du bâtiment (Méthode d’Evaluation Rapide)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Mais aussi…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/>
              <a:t>Experte aux examens de fin d'apprentissage des dessinateurs vaudois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Finaliste de la Femme entrepreneure 2011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Candidate au Grand Conseil vaudois 2012</a:t>
            </a:r>
            <a:r>
              <a:rPr lang="fr-CH" dirty="0"/>
              <a:t/>
            </a:r>
            <a:br>
              <a:rPr lang="fr-CH" dirty="0"/>
            </a:br>
            <a:endParaRPr lang="fr-CH" dirty="0" smtClean="0"/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sz="1050" dirty="0" smtClean="0"/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sz="1050" dirty="0" smtClean="0"/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sz="1050" dirty="0" smtClean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sz="1050" dirty="0" smtClean="0">
                <a:solidFill>
                  <a:schemeClr val="accent1">
                    <a:lumMod val="75000"/>
                  </a:schemeClr>
                </a:solidFill>
              </a:rPr>
              <a:t>Sandrine Moesching-Hubert   I   Architecte HES   I   1880 Bex   I   www.3carres.ch</a:t>
            </a:r>
          </a:p>
          <a:p>
            <a:pPr marL="411480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CH" dirty="0" smtClean="0"/>
              <a:t>Mon bureau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Spécialisations 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Transformation et rénovation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Economies d’énergie dans le bâtiment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Structure actuelle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Architecte </a:t>
            </a:r>
            <a:r>
              <a:rPr lang="fr-CH" dirty="0"/>
              <a:t>HES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Apprenant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/>
              <a:t>Assistante d’administration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Dessinatrice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Stagiaire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Technicien (externe)</a:t>
            </a:r>
          </a:p>
          <a:p>
            <a:pPr marL="411480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CH" dirty="0" smtClean="0"/>
          </a:p>
          <a:p>
            <a:pPr marL="411480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CH" dirty="0" smtClean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sz="1050" dirty="0" smtClean="0">
                <a:solidFill>
                  <a:schemeClr val="accent1">
                    <a:lumMod val="75000"/>
                  </a:schemeClr>
                </a:solidFill>
              </a:rPr>
              <a:t>Sandrine </a:t>
            </a:r>
            <a:r>
              <a:rPr lang="fr-CH" sz="1050" dirty="0">
                <a:solidFill>
                  <a:schemeClr val="accent1">
                    <a:lumMod val="75000"/>
                  </a:schemeClr>
                </a:solidFill>
              </a:rPr>
              <a:t>Moesching-Hubert   I   Architecte HES   I   1880 Bex   I   www.3carres.ch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CH" dirty="0" smtClean="0"/>
              <a:t>Apprenants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Dessinateur CFC orientation architecture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Apprentissage de 4 ans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Formation duale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Dessin de projet, d’exécution et de détails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Technique du bâtiment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Suivit  de chantier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sz="1050" dirty="0">
                <a:solidFill>
                  <a:schemeClr val="accent1">
                    <a:lumMod val="75000"/>
                  </a:schemeClr>
                </a:solidFill>
              </a:rPr>
              <a:t>Sandrine Moesching-Hubert   I   Architecte HES   I   1880 Bex   I   www.3carres.ch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CH" dirty="0" smtClean="0"/>
              <a:t>Apprenants</a:t>
            </a:r>
            <a:endParaRPr lang="fr-CH" dirty="0"/>
          </a:p>
        </p:txBody>
      </p:sp>
      <p:sp>
        <p:nvSpPr>
          <p:cNvPr id="19458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CH" smtClean="0"/>
              <a:t>Ce que j’apporte en plus ?</a:t>
            </a:r>
          </a:p>
          <a:p>
            <a:endParaRPr lang="fr-CH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8313" y="2133600"/>
            <a:ext cx="4895850" cy="39512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Stages pratiques </a:t>
            </a:r>
            <a:r>
              <a:rPr lang="fr-CH" dirty="0"/>
              <a:t>et </a:t>
            </a:r>
            <a:r>
              <a:rPr lang="fr-CH" dirty="0" smtClean="0"/>
              <a:t>actifs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dirty="0"/>
              <a:t> </a:t>
            </a:r>
            <a:r>
              <a:rPr lang="fr-CH" dirty="0" smtClean="0"/>
              <a:t>  par corps </a:t>
            </a:r>
            <a:r>
              <a:rPr lang="fr-CH" dirty="0"/>
              <a:t>de métier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/>
              <a:t>Rapport de </a:t>
            </a:r>
            <a:r>
              <a:rPr lang="fr-CH" dirty="0" smtClean="0"/>
              <a:t>stage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CH" sz="11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sz="1050" dirty="0" smtClean="0">
                <a:solidFill>
                  <a:schemeClr val="accent1">
                    <a:lumMod val="75000"/>
                  </a:schemeClr>
                </a:solidFill>
              </a:rPr>
              <a:t>Sandrine </a:t>
            </a:r>
            <a:r>
              <a:rPr lang="fr-CH" sz="1050" dirty="0">
                <a:solidFill>
                  <a:schemeClr val="accent1">
                    <a:lumMod val="75000"/>
                  </a:schemeClr>
                </a:solidFill>
              </a:rPr>
              <a:t>Moesching-Hubert   I   Architecte HES   I   1880 Bex   I   www.3carres.ch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</p:txBody>
      </p:sp>
      <p:sp>
        <p:nvSpPr>
          <p:cNvPr id="19460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l"/>
            <a:r>
              <a:rPr lang="fr-CH" smtClean="0"/>
              <a:t>Et pourquoi ?</a:t>
            </a:r>
          </a:p>
          <a:p>
            <a:endParaRPr lang="fr-CH" smtClean="0"/>
          </a:p>
        </p:txBody>
      </p:sp>
      <p:sp>
        <p:nvSpPr>
          <p:cNvPr id="19461" name="Espace réservé du conten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r-CH" smtClean="0"/>
              <a:t>Corrélation dessin et mise en œuvre</a:t>
            </a:r>
          </a:p>
          <a:p>
            <a:r>
              <a:rPr lang="fr-CH" smtClean="0"/>
              <a:t>Compréhension de la construction</a:t>
            </a:r>
          </a:p>
          <a:p>
            <a:r>
              <a:rPr lang="fr-CH" smtClean="0"/>
              <a:t>Respect du travail sur le chantier</a:t>
            </a:r>
          </a:p>
          <a:p>
            <a:r>
              <a:rPr lang="fr-CH" smtClean="0"/>
              <a:t>Eveille de la curiosité</a:t>
            </a:r>
          </a:p>
          <a:p>
            <a:endParaRPr lang="fr-C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CH" dirty="0"/>
              <a:t>Assistante </a:t>
            </a:r>
            <a:r>
              <a:rPr lang="fr-CH" dirty="0" smtClean="0"/>
              <a:t>administrative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CFC employée de bureau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Raccord CFC d’employée de commerce (2001)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Diplôme de comptable par correspondance (2006)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sz="1050" dirty="0">
                <a:solidFill>
                  <a:schemeClr val="accent1">
                    <a:lumMod val="75000"/>
                  </a:schemeClr>
                </a:solidFill>
              </a:rPr>
              <a:t>Sandrine Moesching-Hubert   I   Architecte HES   I   1880 Bex   I   www.3carres.ch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CH" dirty="0"/>
              <a:t>Assistante administrative</a:t>
            </a:r>
          </a:p>
        </p:txBody>
      </p:sp>
      <p:sp>
        <p:nvSpPr>
          <p:cNvPr id="21506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CH" smtClean="0"/>
              <a:t>Ce que j’ai apporté en plus ?</a:t>
            </a:r>
          </a:p>
          <a:p>
            <a:endParaRPr lang="fr-CH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5051425" cy="3951288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Soutien logistique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Flexibilité temps de travail</a:t>
            </a: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CH" dirty="0" smtClean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CH" dirty="0" smtClean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sz="1050" dirty="0" smtClean="0">
                <a:solidFill>
                  <a:schemeClr val="accent1">
                    <a:lumMod val="75000"/>
                  </a:schemeClr>
                </a:solidFill>
              </a:rPr>
              <a:t>Sandrine </a:t>
            </a:r>
            <a:r>
              <a:rPr lang="fr-CH" sz="1050" dirty="0">
                <a:solidFill>
                  <a:schemeClr val="accent1">
                    <a:lumMod val="75000"/>
                  </a:schemeClr>
                </a:solidFill>
              </a:rPr>
              <a:t>Moesching-Hubert   I   Architecte HES   I   1880 Bex   I   www.3carres.ch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sz="1050" dirty="0" smtClean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CH" dirty="0"/>
          </a:p>
        </p:txBody>
      </p:sp>
      <p:sp>
        <p:nvSpPr>
          <p:cNvPr id="21508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l"/>
            <a:r>
              <a:rPr lang="fr-CH" smtClean="0"/>
              <a:t>Et pourquoi?</a:t>
            </a:r>
          </a:p>
          <a:p>
            <a:endParaRPr lang="fr-CH" smtClean="0"/>
          </a:p>
        </p:txBody>
      </p:sp>
      <p:sp>
        <p:nvSpPr>
          <p:cNvPr id="21509" name="Espace réservé du conten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r-CH" smtClean="0"/>
              <a:t>Parfaire les connaissances de base</a:t>
            </a:r>
          </a:p>
          <a:p>
            <a:r>
              <a:rPr lang="fr-CH" smtClean="0"/>
              <a:t>Valorisation personnelle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CH" dirty="0" smtClean="0"/>
              <a:t>Dessinatrice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Dessinatrice en bâtiment CFC 2008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Formation à la direction des travaux (</a:t>
            </a:r>
            <a:r>
              <a:rPr lang="fr-CH" dirty="0"/>
              <a:t>diplôme </a:t>
            </a:r>
            <a:r>
              <a:rPr lang="fr-CH" dirty="0" smtClean="0"/>
              <a:t>prévu en </a:t>
            </a:r>
            <a:r>
              <a:rPr lang="fr-CH" dirty="0"/>
              <a:t>2014</a:t>
            </a:r>
            <a:r>
              <a:rPr lang="fr-CH" dirty="0" smtClean="0"/>
              <a:t>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sz="1050" dirty="0">
                <a:solidFill>
                  <a:schemeClr val="accent1">
                    <a:lumMod val="75000"/>
                  </a:schemeClr>
                </a:solidFill>
              </a:rPr>
              <a:t>Sandrine Moesching-Hubert   I   Architecte HES   I   1880 Bex   I   </a:t>
            </a:r>
            <a:r>
              <a:rPr lang="fr-CH" sz="1050" dirty="0" smtClean="0">
                <a:solidFill>
                  <a:schemeClr val="accent1">
                    <a:lumMod val="75000"/>
                  </a:schemeClr>
                </a:solidFill>
              </a:rPr>
              <a:t>www.3carres.ch</a:t>
            </a:r>
            <a:endParaRPr lang="fr-CH" sz="105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CH" dirty="0"/>
              <a:t>Dessinatrice</a:t>
            </a:r>
          </a:p>
        </p:txBody>
      </p:sp>
      <p:sp>
        <p:nvSpPr>
          <p:cNvPr id="23554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CH" smtClean="0"/>
              <a:t>Ce que j’apporte en plus ?</a:t>
            </a:r>
          </a:p>
          <a:p>
            <a:endParaRPr lang="fr-CH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5122863" cy="413385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/>
              <a:t>Aménagement du </a:t>
            </a:r>
            <a:r>
              <a:rPr lang="fr-CH" dirty="0" smtClean="0"/>
              <a:t>temps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dirty="0"/>
              <a:t> </a:t>
            </a:r>
            <a:r>
              <a:rPr lang="fr-CH" dirty="0" smtClean="0"/>
              <a:t>  de </a:t>
            </a:r>
            <a:r>
              <a:rPr lang="fr-CH" dirty="0"/>
              <a:t>travail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/>
              <a:t>Soutien logistique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/>
              <a:t>Participation financière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sz="1050" dirty="0">
                <a:solidFill>
                  <a:schemeClr val="accent1">
                    <a:lumMod val="75000"/>
                  </a:schemeClr>
                </a:solidFill>
              </a:rPr>
              <a:t>Sandrine Moesching-Hubert   I   Architecte HES   I   1880 Bex   I   www.3carres.ch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</p:txBody>
      </p:sp>
      <p:sp>
        <p:nvSpPr>
          <p:cNvPr id="23556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l"/>
            <a:r>
              <a:rPr lang="fr-CH" smtClean="0"/>
              <a:t>Et pourquoi?</a:t>
            </a:r>
          </a:p>
          <a:p>
            <a:endParaRPr lang="fr-CH" smtClean="0"/>
          </a:p>
        </p:txBody>
      </p:sp>
      <p:sp>
        <p:nvSpPr>
          <p:cNvPr id="23557" name="Espace réservé du conten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r-CH" smtClean="0"/>
              <a:t>Se spécialiser dans un domaine</a:t>
            </a:r>
          </a:p>
          <a:p>
            <a:r>
              <a:rPr lang="fr-CH" smtClean="0"/>
              <a:t>Acquérir de nouvelles connaissances</a:t>
            </a:r>
          </a:p>
          <a:p>
            <a:r>
              <a:rPr lang="fr-CH" smtClean="0"/>
              <a:t>Valoriser ses acquis</a:t>
            </a:r>
          </a:p>
          <a:p>
            <a:r>
              <a:rPr lang="fr-CH" smtClean="0"/>
              <a:t>S’enrichir personnellement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CH" dirty="0" smtClean="0"/>
              <a:t>Un autre exemple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Mon époux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CFC employé de commerce (1982)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MBA exécutive (2001)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Patron de PME dans l’Internet et les nouvelles technologies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CH" dirty="0" smtClean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sz="1050" dirty="0" smtClean="0">
                <a:solidFill>
                  <a:schemeClr val="accent1">
                    <a:lumMod val="75000"/>
                  </a:schemeClr>
                </a:solidFill>
              </a:rPr>
              <a:t>Sandrine </a:t>
            </a:r>
            <a:r>
              <a:rPr lang="fr-CH" sz="1050" dirty="0">
                <a:solidFill>
                  <a:schemeClr val="accent1">
                    <a:lumMod val="75000"/>
                  </a:schemeClr>
                </a:solidFill>
              </a:rPr>
              <a:t>Moesching-Hubert   I   Architecte HES   I   1880 Bex   I   www.3carres.ch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CH" dirty="0" smtClean="0"/>
              <a:t>Qu’en retire mon bureau ?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Des collaborateurs motivés et engagés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Un pool de compétences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Un partage en interne des connaissances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Une excellente atmosphère de travail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CH" dirty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sz="1050" dirty="0" smtClean="0">
                <a:solidFill>
                  <a:schemeClr val="accent1">
                    <a:lumMod val="75000"/>
                  </a:schemeClr>
                </a:solidFill>
              </a:rPr>
              <a:t>Sandrine </a:t>
            </a:r>
            <a:r>
              <a:rPr lang="fr-CH" sz="1050" dirty="0">
                <a:solidFill>
                  <a:schemeClr val="accent1">
                    <a:lumMod val="75000"/>
                  </a:schemeClr>
                </a:solidFill>
              </a:rPr>
              <a:t>Moesching-Hubert   I   Architecte HES   I   1880 Bex   I   www.3carres.ch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CH" dirty="0"/>
              <a:t>La formation </a:t>
            </a:r>
            <a:r>
              <a:rPr lang="fr-CH" dirty="0" smtClean="0"/>
              <a:t>continue…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Pour </a:t>
            </a:r>
            <a:r>
              <a:rPr lang="fr-CH" dirty="0"/>
              <a:t>une équipe gagnante</a:t>
            </a: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/>
              <a:t>P</a:t>
            </a:r>
            <a:r>
              <a:rPr lang="fr-CH" dirty="0" smtClean="0"/>
              <a:t>our une dynamique réelle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Pour des PME garantes de la qualité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sz="1050" dirty="0">
                <a:solidFill>
                  <a:schemeClr val="accent1">
                    <a:lumMod val="75000"/>
                  </a:schemeClr>
                </a:solidFill>
              </a:rPr>
              <a:t>Sandrine Moesching-Hubert   I   Architecte HES   I   1880 Bex   I   www.3carres.ch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CH" dirty="0" smtClean="0"/>
              <a:t>Merci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Pour votre attention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CH" dirty="0" smtClean="0"/>
              <a:t>Pour votre soutien porté à la formation continue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sz="1050" dirty="0">
                <a:solidFill>
                  <a:schemeClr val="accent1">
                    <a:lumMod val="75000"/>
                  </a:schemeClr>
                </a:solidFill>
              </a:rPr>
              <a:t>Sandrine Moesching-Hubert   I   Architecte HES   I   1880 Bex   I   www.3carres.ch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ïté">
  <a:themeElements>
    <a:clrScheme name="Contiguïté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ntiguïté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312</TotalTime>
  <Words>517</Words>
  <Application>Microsoft Office PowerPoint</Application>
  <PresentationFormat>Bildschirmpräsentation (4:3)</PresentationFormat>
  <Paragraphs>206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Entwurfsvorlage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9" baseType="lpstr">
      <vt:lpstr>Calibri</vt:lpstr>
      <vt:lpstr>Arial</vt:lpstr>
      <vt:lpstr>Cambria</vt:lpstr>
      <vt:lpstr>Contiguïté</vt:lpstr>
      <vt:lpstr> La formation, une réalité au quotidien </vt:lpstr>
      <vt:lpstr>Dans les faits…</vt:lpstr>
      <vt:lpstr>Présentation personnelle</vt:lpstr>
      <vt:lpstr>Présentation personnelle</vt:lpstr>
      <vt:lpstr>Mon bureau</vt:lpstr>
      <vt:lpstr>Apprenants</vt:lpstr>
      <vt:lpstr>Apprenants</vt:lpstr>
      <vt:lpstr>Assistante administrative</vt:lpstr>
      <vt:lpstr>Assistante administrative</vt:lpstr>
      <vt:lpstr>Dessinatrice</vt:lpstr>
      <vt:lpstr>Dessinatrice</vt:lpstr>
      <vt:lpstr>Un autre exemple</vt:lpstr>
      <vt:lpstr>Qu’en retire mon bureau ?</vt:lpstr>
      <vt:lpstr>La formation continue…</vt:lpstr>
      <vt:lpstr>Merci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Windows</dc:creator>
  <cp:lastModifiedBy>..</cp:lastModifiedBy>
  <cp:revision>36</cp:revision>
  <dcterms:created xsi:type="dcterms:W3CDTF">2012-02-27T09:09:07Z</dcterms:created>
  <dcterms:modified xsi:type="dcterms:W3CDTF">2012-02-29T14:58:38Z</dcterms:modified>
</cp:coreProperties>
</file>