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handoutMasterIdLst>
    <p:handoutMasterId r:id="rId15"/>
  </p:handoutMasterIdLst>
  <p:sldIdLst>
    <p:sldId id="281" r:id="rId2"/>
    <p:sldId id="256" r:id="rId3"/>
    <p:sldId id="267" r:id="rId4"/>
    <p:sldId id="268" r:id="rId5"/>
    <p:sldId id="269" r:id="rId6"/>
    <p:sldId id="278" r:id="rId7"/>
    <p:sldId id="270" r:id="rId8"/>
    <p:sldId id="271" r:id="rId9"/>
    <p:sldId id="272" r:id="rId10"/>
    <p:sldId id="273" r:id="rId11"/>
    <p:sldId id="275" r:id="rId12"/>
    <p:sldId id="276" r:id="rId13"/>
  </p:sldIdLst>
  <p:sldSz cx="9144000" cy="6858000" type="screen4x3"/>
  <p:notesSz cx="6797675" cy="9926638"/>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33CC"/>
    <a:srgbClr val="99FF99"/>
    <a:srgbClr val="00FFCC"/>
    <a:srgbClr val="FFCCFF"/>
    <a:srgbClr val="006699"/>
    <a:srgbClr val="FF5050"/>
    <a:srgbClr val="FF9999"/>
    <a:srgbClr val="FFCC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120" d="100"/>
          <a:sy n="120" d="100"/>
        </p:scale>
        <p:origin x="-1524" y="-6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CH"/>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endParaRPr lang="fr-CH"/>
          </a:p>
        </p:txBody>
      </p:sp>
      <p:sp>
        <p:nvSpPr>
          <p:cNvPr id="4" name="Espace réservé du pied de page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CH"/>
          </a:p>
        </p:txBody>
      </p:sp>
      <p:sp>
        <p:nvSpPr>
          <p:cNvPr id="5" name="Espace réservé du numéro de diapositive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F84A5327-CDDE-401D-B48A-A267ADCB84BC}" type="slidenum">
              <a:rPr lang="fr-CH"/>
              <a:pPr>
                <a:defRPr/>
              </a:pPr>
              <a:t>‹Nr.›</a:t>
            </a:fld>
            <a:endParaRPr lang="fr-CH"/>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CH"/>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endParaRPr lang="fr-CH"/>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fr-CH" noProof="0" smtClean="0"/>
          </a:p>
        </p:txBody>
      </p:sp>
      <p:sp>
        <p:nvSpPr>
          <p:cNvPr id="5" name="Espace réservé des commentaires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CH" noProof="0" smtClean="0"/>
          </a:p>
        </p:txBody>
      </p:sp>
      <p:sp>
        <p:nvSpPr>
          <p:cNvPr id="6" name="Espace réservé du pied de page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CH"/>
          </a:p>
        </p:txBody>
      </p:sp>
      <p:sp>
        <p:nvSpPr>
          <p:cNvPr id="7" name="Espace réservé du numéro de diapositive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24E574C6-21D1-4915-A266-7B312257E395}" type="slidenum">
              <a:rPr lang="fr-CH"/>
              <a:pPr>
                <a:defRPr/>
              </a:pPr>
              <a:t>‹Nr.›</a:t>
            </a:fld>
            <a:endParaRPr lang="fr-CH"/>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TextEdit="1"/>
          </p:cNvSpPr>
          <p:nvPr>
            <p:ph type="sldImg"/>
          </p:nvPr>
        </p:nvSpPr>
        <p:spPr bwMode="auto">
          <a:xfrm>
            <a:off x="919163" y="744538"/>
            <a:ext cx="4960937" cy="3721100"/>
          </a:xfrm>
          <a:noFill/>
          <a:ln>
            <a:solidFill>
              <a:srgbClr val="000000"/>
            </a:solidFill>
            <a:miter lim="800000"/>
            <a:headEnd/>
            <a:tailEnd/>
          </a:ln>
        </p:spPr>
      </p:sp>
      <p:sp>
        <p:nvSpPr>
          <p:cNvPr id="16386" name="Rectangle 3"/>
          <p:cNvSpPr>
            <a:spLocks noGrp="1"/>
          </p:cNvSpPr>
          <p:nvPr>
            <p:ph type="body" idx="1"/>
          </p:nvPr>
        </p:nvSpPr>
        <p:spPr bwMode="auto">
          <a:noFill/>
        </p:spPr>
        <p:txBody>
          <a:bodyPr wrap="square" numCol="1" anchor="t" anchorCtr="0" compatLnSpc="1">
            <a:prstTxWarp prst="textNoShape">
              <a:avLst/>
            </a:prstTxWarp>
          </a:bodyPr>
          <a:lstStyle/>
          <a:p>
            <a:endParaRPr lang="de-CH"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8434"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CH"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9698"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CH"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CH"/>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CH"/>
          </a:p>
        </p:txBody>
      </p:sp>
      <p:sp>
        <p:nvSpPr>
          <p:cNvPr id="4" name="Espace réservé de la date 3"/>
          <p:cNvSpPr>
            <a:spLocks noGrp="1"/>
          </p:cNvSpPr>
          <p:nvPr>
            <p:ph type="dt" sz="half" idx="10"/>
          </p:nvPr>
        </p:nvSpPr>
        <p:spPr/>
        <p:txBody>
          <a:bodyPr/>
          <a:lstStyle>
            <a:lvl1pPr>
              <a:defRPr/>
            </a:lvl1pPr>
          </a:lstStyle>
          <a:p>
            <a:pPr>
              <a:defRPr/>
            </a:pPr>
            <a:fld id="{6D2873B8-5B56-4ACB-8B69-EDF08A582CCD}" type="datetime1">
              <a:rPr lang="fr-FR"/>
              <a:pPr>
                <a:defRPr/>
              </a:pPr>
              <a:t>29/02/2012</a:t>
            </a:fld>
            <a:endParaRPr lang="fr-CH"/>
          </a:p>
        </p:txBody>
      </p:sp>
      <p:sp>
        <p:nvSpPr>
          <p:cNvPr id="5" name="Espace réservé du pied de page 4"/>
          <p:cNvSpPr>
            <a:spLocks noGrp="1"/>
          </p:cNvSpPr>
          <p:nvPr>
            <p:ph type="ftr" sz="quarter" idx="11"/>
          </p:nvPr>
        </p:nvSpPr>
        <p:spPr/>
        <p:txBody>
          <a:bodyPr/>
          <a:lstStyle>
            <a:lvl1pPr>
              <a:defRPr/>
            </a:lvl1pPr>
          </a:lstStyle>
          <a:p>
            <a:pPr>
              <a:defRPr/>
            </a:pPr>
            <a:endParaRPr lang="fr-CH"/>
          </a:p>
        </p:txBody>
      </p:sp>
      <p:sp>
        <p:nvSpPr>
          <p:cNvPr id="6" name="Espace réservé du numéro de diapositive 5"/>
          <p:cNvSpPr>
            <a:spLocks noGrp="1"/>
          </p:cNvSpPr>
          <p:nvPr>
            <p:ph type="sldNum" sz="quarter" idx="12"/>
          </p:nvPr>
        </p:nvSpPr>
        <p:spPr/>
        <p:txBody>
          <a:bodyPr/>
          <a:lstStyle>
            <a:lvl1pPr>
              <a:defRPr/>
            </a:lvl1pPr>
          </a:lstStyle>
          <a:p>
            <a:pPr>
              <a:defRPr/>
            </a:pPr>
            <a:fld id="{3577E0DD-04C6-4EA3-838B-02FE63FF2FFE}" type="slidenum">
              <a:rPr lang="fr-CH"/>
              <a:pPr>
                <a:defRPr/>
              </a:pPr>
              <a:t>‹Nr.›</a:t>
            </a:fld>
            <a:endParaRPr lang="fr-C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H"/>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4" name="Espace réservé de la date 3"/>
          <p:cNvSpPr>
            <a:spLocks noGrp="1"/>
          </p:cNvSpPr>
          <p:nvPr>
            <p:ph type="dt" sz="half" idx="10"/>
          </p:nvPr>
        </p:nvSpPr>
        <p:spPr/>
        <p:txBody>
          <a:bodyPr/>
          <a:lstStyle>
            <a:lvl1pPr>
              <a:defRPr/>
            </a:lvl1pPr>
          </a:lstStyle>
          <a:p>
            <a:pPr>
              <a:defRPr/>
            </a:pPr>
            <a:fld id="{8BF787C1-FC60-4F34-8FAE-99B0B70C25D7}" type="datetime1">
              <a:rPr lang="fr-FR"/>
              <a:pPr>
                <a:defRPr/>
              </a:pPr>
              <a:t>29/02/2012</a:t>
            </a:fld>
            <a:endParaRPr lang="fr-CH"/>
          </a:p>
        </p:txBody>
      </p:sp>
      <p:sp>
        <p:nvSpPr>
          <p:cNvPr id="5" name="Espace réservé du pied de page 4"/>
          <p:cNvSpPr>
            <a:spLocks noGrp="1"/>
          </p:cNvSpPr>
          <p:nvPr>
            <p:ph type="ftr" sz="quarter" idx="11"/>
          </p:nvPr>
        </p:nvSpPr>
        <p:spPr/>
        <p:txBody>
          <a:bodyPr/>
          <a:lstStyle>
            <a:lvl1pPr>
              <a:defRPr/>
            </a:lvl1pPr>
          </a:lstStyle>
          <a:p>
            <a:pPr>
              <a:defRPr/>
            </a:pPr>
            <a:endParaRPr lang="fr-CH"/>
          </a:p>
        </p:txBody>
      </p:sp>
      <p:sp>
        <p:nvSpPr>
          <p:cNvPr id="6" name="Espace réservé du numéro de diapositive 5"/>
          <p:cNvSpPr>
            <a:spLocks noGrp="1"/>
          </p:cNvSpPr>
          <p:nvPr>
            <p:ph type="sldNum" sz="quarter" idx="12"/>
          </p:nvPr>
        </p:nvSpPr>
        <p:spPr/>
        <p:txBody>
          <a:bodyPr/>
          <a:lstStyle>
            <a:lvl1pPr>
              <a:defRPr/>
            </a:lvl1pPr>
          </a:lstStyle>
          <a:p>
            <a:pPr>
              <a:defRPr/>
            </a:pPr>
            <a:fld id="{F924F806-0328-4D9A-8242-C1C116D846DE}" type="slidenum">
              <a:rPr lang="fr-CH"/>
              <a:pPr>
                <a:defRPr/>
              </a:pPr>
              <a:t>‹Nr.›</a:t>
            </a:fld>
            <a:endParaRPr lang="fr-C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CH"/>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E38DDF37-FE97-4424-B13F-34A3B83D6C4F}" type="datetime1">
              <a:rPr lang="fr-FR"/>
              <a:pPr>
                <a:defRPr/>
              </a:pPr>
              <a:t>29/02/2012</a:t>
            </a:fld>
            <a:endParaRPr lang="fr-CH"/>
          </a:p>
        </p:txBody>
      </p:sp>
      <p:sp>
        <p:nvSpPr>
          <p:cNvPr id="5" name="Espace réservé du pied de page 4"/>
          <p:cNvSpPr>
            <a:spLocks noGrp="1"/>
          </p:cNvSpPr>
          <p:nvPr>
            <p:ph type="ftr" sz="quarter" idx="11"/>
          </p:nvPr>
        </p:nvSpPr>
        <p:spPr/>
        <p:txBody>
          <a:bodyPr/>
          <a:lstStyle>
            <a:lvl1pPr>
              <a:defRPr/>
            </a:lvl1pPr>
          </a:lstStyle>
          <a:p>
            <a:pPr>
              <a:defRPr/>
            </a:pPr>
            <a:endParaRPr lang="fr-CH"/>
          </a:p>
        </p:txBody>
      </p:sp>
      <p:sp>
        <p:nvSpPr>
          <p:cNvPr id="6" name="Espace réservé du numéro de diapositive 5"/>
          <p:cNvSpPr>
            <a:spLocks noGrp="1"/>
          </p:cNvSpPr>
          <p:nvPr>
            <p:ph type="sldNum" sz="quarter" idx="12"/>
          </p:nvPr>
        </p:nvSpPr>
        <p:spPr/>
        <p:txBody>
          <a:bodyPr/>
          <a:lstStyle>
            <a:lvl1pPr>
              <a:defRPr/>
            </a:lvl1pPr>
          </a:lstStyle>
          <a:p>
            <a:pPr>
              <a:defRPr/>
            </a:pPr>
            <a:fld id="{A1378C1A-2C27-45DE-8686-EA60958C6159}" type="slidenum">
              <a:rPr lang="fr-CH"/>
              <a:pPr>
                <a:defRPr/>
              </a:pPr>
              <a:t>‹Nr.›</a:t>
            </a:fld>
            <a:endParaRPr lang="fr-C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H"/>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5" name="Espace réservé de la date 3"/>
          <p:cNvSpPr>
            <a:spLocks noGrp="1"/>
          </p:cNvSpPr>
          <p:nvPr>
            <p:ph type="dt" sz="half" idx="10"/>
          </p:nvPr>
        </p:nvSpPr>
        <p:spPr/>
        <p:txBody>
          <a:bodyPr/>
          <a:lstStyle>
            <a:lvl1pPr>
              <a:defRPr/>
            </a:lvl1pPr>
          </a:lstStyle>
          <a:p>
            <a:pPr>
              <a:defRPr/>
            </a:pPr>
            <a:fld id="{9FA29394-0DF0-4177-AD15-156ACDE907F1}" type="datetime1">
              <a:rPr lang="fr-FR"/>
              <a:pPr>
                <a:defRPr/>
              </a:pPr>
              <a:t>29/02/2012</a:t>
            </a:fld>
            <a:endParaRPr lang="fr-CH"/>
          </a:p>
        </p:txBody>
      </p:sp>
      <p:sp>
        <p:nvSpPr>
          <p:cNvPr id="6" name="Espace réservé du pied de page 4"/>
          <p:cNvSpPr>
            <a:spLocks noGrp="1"/>
          </p:cNvSpPr>
          <p:nvPr>
            <p:ph type="ftr" sz="quarter" idx="11"/>
          </p:nvPr>
        </p:nvSpPr>
        <p:spPr/>
        <p:txBody>
          <a:bodyPr/>
          <a:lstStyle>
            <a:lvl1pPr>
              <a:defRPr/>
            </a:lvl1pPr>
          </a:lstStyle>
          <a:p>
            <a:pPr>
              <a:defRPr/>
            </a:pPr>
            <a:endParaRPr lang="fr-CH"/>
          </a:p>
        </p:txBody>
      </p:sp>
      <p:sp>
        <p:nvSpPr>
          <p:cNvPr id="7" name="Espace réservé du numéro de diapositive 5"/>
          <p:cNvSpPr>
            <a:spLocks noGrp="1"/>
          </p:cNvSpPr>
          <p:nvPr>
            <p:ph type="sldNum" sz="quarter" idx="12"/>
          </p:nvPr>
        </p:nvSpPr>
        <p:spPr/>
        <p:txBody>
          <a:bodyPr/>
          <a:lstStyle>
            <a:lvl1pPr>
              <a:defRPr/>
            </a:lvl1pPr>
          </a:lstStyle>
          <a:p>
            <a:pPr>
              <a:defRPr/>
            </a:pPr>
            <a:fld id="{0C2AE094-186C-4C3F-8525-531086C72AC8}" type="slidenum">
              <a:rPr lang="fr-CH"/>
              <a:pPr>
                <a:defRPr/>
              </a:pPr>
              <a:t>‹Nr.›</a:t>
            </a:fld>
            <a:endParaRPr lang="fr-C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CH"/>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7" name="Espace réservé de la date 3"/>
          <p:cNvSpPr>
            <a:spLocks noGrp="1"/>
          </p:cNvSpPr>
          <p:nvPr>
            <p:ph type="dt" sz="half" idx="10"/>
          </p:nvPr>
        </p:nvSpPr>
        <p:spPr/>
        <p:txBody>
          <a:bodyPr/>
          <a:lstStyle>
            <a:lvl1pPr>
              <a:defRPr/>
            </a:lvl1pPr>
          </a:lstStyle>
          <a:p>
            <a:pPr>
              <a:defRPr/>
            </a:pPr>
            <a:fld id="{F3105FA4-4A5D-4323-B16E-0721106FB6AF}" type="datetime1">
              <a:rPr lang="fr-FR"/>
              <a:pPr>
                <a:defRPr/>
              </a:pPr>
              <a:t>29/02/2012</a:t>
            </a:fld>
            <a:endParaRPr lang="fr-CH"/>
          </a:p>
        </p:txBody>
      </p:sp>
      <p:sp>
        <p:nvSpPr>
          <p:cNvPr id="8" name="Espace réservé du pied de page 4"/>
          <p:cNvSpPr>
            <a:spLocks noGrp="1"/>
          </p:cNvSpPr>
          <p:nvPr>
            <p:ph type="ftr" sz="quarter" idx="11"/>
          </p:nvPr>
        </p:nvSpPr>
        <p:spPr/>
        <p:txBody>
          <a:bodyPr/>
          <a:lstStyle>
            <a:lvl1pPr>
              <a:defRPr/>
            </a:lvl1pPr>
          </a:lstStyle>
          <a:p>
            <a:pPr>
              <a:defRPr/>
            </a:pPr>
            <a:endParaRPr lang="fr-CH"/>
          </a:p>
        </p:txBody>
      </p:sp>
      <p:sp>
        <p:nvSpPr>
          <p:cNvPr id="9" name="Espace réservé du numéro de diapositive 5"/>
          <p:cNvSpPr>
            <a:spLocks noGrp="1"/>
          </p:cNvSpPr>
          <p:nvPr>
            <p:ph type="sldNum" sz="quarter" idx="12"/>
          </p:nvPr>
        </p:nvSpPr>
        <p:spPr/>
        <p:txBody>
          <a:bodyPr/>
          <a:lstStyle>
            <a:lvl1pPr>
              <a:defRPr/>
            </a:lvl1pPr>
          </a:lstStyle>
          <a:p>
            <a:pPr>
              <a:defRPr/>
            </a:pPr>
            <a:fld id="{7009780F-28C2-4A78-843A-3529D8E31C1C}" type="slidenum">
              <a:rPr lang="fr-CH"/>
              <a:pPr>
                <a:defRPr/>
              </a:pPr>
              <a:t>‹Nr.›</a:t>
            </a:fld>
            <a:endParaRPr lang="fr-C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H"/>
          </a:p>
        </p:txBody>
      </p:sp>
      <p:sp>
        <p:nvSpPr>
          <p:cNvPr id="3" name="Espace réservé de la date 3"/>
          <p:cNvSpPr>
            <a:spLocks noGrp="1"/>
          </p:cNvSpPr>
          <p:nvPr>
            <p:ph type="dt" sz="half" idx="10"/>
          </p:nvPr>
        </p:nvSpPr>
        <p:spPr/>
        <p:txBody>
          <a:bodyPr/>
          <a:lstStyle>
            <a:lvl1pPr>
              <a:defRPr/>
            </a:lvl1pPr>
          </a:lstStyle>
          <a:p>
            <a:pPr>
              <a:defRPr/>
            </a:pPr>
            <a:fld id="{10D22A6F-FA91-4C72-A39B-BB6DDC60D7E5}" type="datetime1">
              <a:rPr lang="fr-FR"/>
              <a:pPr>
                <a:defRPr/>
              </a:pPr>
              <a:t>29/02/2012</a:t>
            </a:fld>
            <a:endParaRPr lang="fr-CH"/>
          </a:p>
        </p:txBody>
      </p:sp>
      <p:sp>
        <p:nvSpPr>
          <p:cNvPr id="4" name="Espace réservé du pied de page 4"/>
          <p:cNvSpPr>
            <a:spLocks noGrp="1"/>
          </p:cNvSpPr>
          <p:nvPr>
            <p:ph type="ftr" sz="quarter" idx="11"/>
          </p:nvPr>
        </p:nvSpPr>
        <p:spPr/>
        <p:txBody>
          <a:bodyPr/>
          <a:lstStyle>
            <a:lvl1pPr>
              <a:defRPr/>
            </a:lvl1pPr>
          </a:lstStyle>
          <a:p>
            <a:pPr>
              <a:defRPr/>
            </a:pPr>
            <a:endParaRPr lang="fr-CH"/>
          </a:p>
        </p:txBody>
      </p:sp>
      <p:sp>
        <p:nvSpPr>
          <p:cNvPr id="5" name="Espace réservé du numéro de diapositive 5"/>
          <p:cNvSpPr>
            <a:spLocks noGrp="1"/>
          </p:cNvSpPr>
          <p:nvPr>
            <p:ph type="sldNum" sz="quarter" idx="12"/>
          </p:nvPr>
        </p:nvSpPr>
        <p:spPr/>
        <p:txBody>
          <a:bodyPr/>
          <a:lstStyle>
            <a:lvl1pPr>
              <a:defRPr/>
            </a:lvl1pPr>
          </a:lstStyle>
          <a:p>
            <a:pPr>
              <a:defRPr/>
            </a:pPr>
            <a:fld id="{25992AAC-6443-4008-BE73-6B17072A684E}" type="slidenum">
              <a:rPr lang="fr-CH"/>
              <a:pPr>
                <a:defRPr/>
              </a:pPr>
              <a:t>‹Nr.›</a:t>
            </a:fld>
            <a:endParaRPr lang="fr-C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BD9EBB0E-F0EE-4BEA-881B-489EA378205A}" type="datetime1">
              <a:rPr lang="fr-FR"/>
              <a:pPr>
                <a:defRPr/>
              </a:pPr>
              <a:t>29/02/2012</a:t>
            </a:fld>
            <a:endParaRPr lang="fr-CH"/>
          </a:p>
        </p:txBody>
      </p:sp>
      <p:sp>
        <p:nvSpPr>
          <p:cNvPr id="3" name="Espace réservé du pied de page 4"/>
          <p:cNvSpPr>
            <a:spLocks noGrp="1"/>
          </p:cNvSpPr>
          <p:nvPr>
            <p:ph type="ftr" sz="quarter" idx="11"/>
          </p:nvPr>
        </p:nvSpPr>
        <p:spPr/>
        <p:txBody>
          <a:bodyPr/>
          <a:lstStyle>
            <a:lvl1pPr>
              <a:defRPr/>
            </a:lvl1pPr>
          </a:lstStyle>
          <a:p>
            <a:pPr>
              <a:defRPr/>
            </a:pPr>
            <a:endParaRPr lang="fr-CH"/>
          </a:p>
        </p:txBody>
      </p:sp>
      <p:sp>
        <p:nvSpPr>
          <p:cNvPr id="4" name="Espace réservé du numéro de diapositive 5"/>
          <p:cNvSpPr>
            <a:spLocks noGrp="1"/>
          </p:cNvSpPr>
          <p:nvPr>
            <p:ph type="sldNum" sz="quarter" idx="12"/>
          </p:nvPr>
        </p:nvSpPr>
        <p:spPr/>
        <p:txBody>
          <a:bodyPr/>
          <a:lstStyle>
            <a:lvl1pPr>
              <a:defRPr/>
            </a:lvl1pPr>
          </a:lstStyle>
          <a:p>
            <a:pPr>
              <a:defRPr/>
            </a:pPr>
            <a:fld id="{D37E3893-6B9F-4FF5-AACC-998105162D74}" type="slidenum">
              <a:rPr lang="fr-CH"/>
              <a:pPr>
                <a:defRPr/>
              </a:pPr>
              <a:t>‹Nr.›</a:t>
            </a:fld>
            <a:endParaRPr lang="fr-C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CH"/>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16732F3B-2CDA-468D-8997-5AE903D90BCF}" type="datetime1">
              <a:rPr lang="fr-FR"/>
              <a:pPr>
                <a:defRPr/>
              </a:pPr>
              <a:t>29/02/2012</a:t>
            </a:fld>
            <a:endParaRPr lang="fr-CH"/>
          </a:p>
        </p:txBody>
      </p:sp>
      <p:sp>
        <p:nvSpPr>
          <p:cNvPr id="6" name="Espace réservé du pied de page 4"/>
          <p:cNvSpPr>
            <a:spLocks noGrp="1"/>
          </p:cNvSpPr>
          <p:nvPr>
            <p:ph type="ftr" sz="quarter" idx="11"/>
          </p:nvPr>
        </p:nvSpPr>
        <p:spPr/>
        <p:txBody>
          <a:bodyPr/>
          <a:lstStyle>
            <a:lvl1pPr>
              <a:defRPr/>
            </a:lvl1pPr>
          </a:lstStyle>
          <a:p>
            <a:pPr>
              <a:defRPr/>
            </a:pPr>
            <a:endParaRPr lang="fr-CH"/>
          </a:p>
        </p:txBody>
      </p:sp>
      <p:sp>
        <p:nvSpPr>
          <p:cNvPr id="7" name="Espace réservé du numéro de diapositive 5"/>
          <p:cNvSpPr>
            <a:spLocks noGrp="1"/>
          </p:cNvSpPr>
          <p:nvPr>
            <p:ph type="sldNum" sz="quarter" idx="12"/>
          </p:nvPr>
        </p:nvSpPr>
        <p:spPr/>
        <p:txBody>
          <a:bodyPr/>
          <a:lstStyle>
            <a:lvl1pPr>
              <a:defRPr/>
            </a:lvl1pPr>
          </a:lstStyle>
          <a:p>
            <a:pPr>
              <a:defRPr/>
            </a:pPr>
            <a:fld id="{525BF850-4D51-41C6-B7D7-218E6481FB44}" type="slidenum">
              <a:rPr lang="fr-CH"/>
              <a:pPr>
                <a:defRPr/>
              </a:pPr>
              <a:t>‹Nr.›</a:t>
            </a:fld>
            <a:endParaRPr lang="fr-C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CH"/>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H"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3D682989-44E8-4F3C-B70A-19384960F073}" type="datetime1">
              <a:rPr lang="fr-FR"/>
              <a:pPr>
                <a:defRPr/>
              </a:pPr>
              <a:t>29/02/2012</a:t>
            </a:fld>
            <a:endParaRPr lang="fr-CH"/>
          </a:p>
        </p:txBody>
      </p:sp>
      <p:sp>
        <p:nvSpPr>
          <p:cNvPr id="6" name="Espace réservé du pied de page 4"/>
          <p:cNvSpPr>
            <a:spLocks noGrp="1"/>
          </p:cNvSpPr>
          <p:nvPr>
            <p:ph type="ftr" sz="quarter" idx="11"/>
          </p:nvPr>
        </p:nvSpPr>
        <p:spPr/>
        <p:txBody>
          <a:bodyPr/>
          <a:lstStyle>
            <a:lvl1pPr>
              <a:defRPr/>
            </a:lvl1pPr>
          </a:lstStyle>
          <a:p>
            <a:pPr>
              <a:defRPr/>
            </a:pPr>
            <a:endParaRPr lang="fr-CH"/>
          </a:p>
        </p:txBody>
      </p:sp>
      <p:sp>
        <p:nvSpPr>
          <p:cNvPr id="7" name="Espace réservé du numéro de diapositive 5"/>
          <p:cNvSpPr>
            <a:spLocks noGrp="1"/>
          </p:cNvSpPr>
          <p:nvPr>
            <p:ph type="sldNum" sz="quarter" idx="12"/>
          </p:nvPr>
        </p:nvSpPr>
        <p:spPr/>
        <p:txBody>
          <a:bodyPr/>
          <a:lstStyle>
            <a:lvl1pPr>
              <a:defRPr/>
            </a:lvl1pPr>
          </a:lstStyle>
          <a:p>
            <a:pPr>
              <a:defRPr/>
            </a:pPr>
            <a:fld id="{507010EA-0054-41BA-8693-88793CFD9B52}" type="slidenum">
              <a:rPr lang="fr-CH"/>
              <a:pPr>
                <a:defRPr/>
              </a:pPr>
              <a:t>‹Nr.›</a:t>
            </a:fld>
            <a:endParaRPr lang="fr-C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H"/>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4" name="Espace réservé de la date 3"/>
          <p:cNvSpPr>
            <a:spLocks noGrp="1"/>
          </p:cNvSpPr>
          <p:nvPr>
            <p:ph type="dt" sz="half" idx="10"/>
          </p:nvPr>
        </p:nvSpPr>
        <p:spPr/>
        <p:txBody>
          <a:bodyPr/>
          <a:lstStyle>
            <a:lvl1pPr>
              <a:defRPr/>
            </a:lvl1pPr>
          </a:lstStyle>
          <a:p>
            <a:pPr>
              <a:defRPr/>
            </a:pPr>
            <a:fld id="{863E44AC-57CA-4F29-955A-64D896CAD606}" type="datetime1">
              <a:rPr lang="fr-FR"/>
              <a:pPr>
                <a:defRPr/>
              </a:pPr>
              <a:t>29/02/2012</a:t>
            </a:fld>
            <a:endParaRPr lang="fr-CH"/>
          </a:p>
        </p:txBody>
      </p:sp>
      <p:sp>
        <p:nvSpPr>
          <p:cNvPr id="5" name="Espace réservé du pied de page 4"/>
          <p:cNvSpPr>
            <a:spLocks noGrp="1"/>
          </p:cNvSpPr>
          <p:nvPr>
            <p:ph type="ftr" sz="quarter" idx="11"/>
          </p:nvPr>
        </p:nvSpPr>
        <p:spPr/>
        <p:txBody>
          <a:bodyPr/>
          <a:lstStyle>
            <a:lvl1pPr>
              <a:defRPr/>
            </a:lvl1pPr>
          </a:lstStyle>
          <a:p>
            <a:pPr>
              <a:defRPr/>
            </a:pPr>
            <a:endParaRPr lang="fr-CH"/>
          </a:p>
        </p:txBody>
      </p:sp>
      <p:sp>
        <p:nvSpPr>
          <p:cNvPr id="6" name="Espace réservé du numéro de diapositive 5"/>
          <p:cNvSpPr>
            <a:spLocks noGrp="1"/>
          </p:cNvSpPr>
          <p:nvPr>
            <p:ph type="sldNum" sz="quarter" idx="12"/>
          </p:nvPr>
        </p:nvSpPr>
        <p:spPr/>
        <p:txBody>
          <a:bodyPr/>
          <a:lstStyle>
            <a:lvl1pPr>
              <a:defRPr/>
            </a:lvl1pPr>
          </a:lstStyle>
          <a:p>
            <a:pPr>
              <a:defRPr/>
            </a:pPr>
            <a:fld id="{1798F360-FD22-43DC-A31B-F1C2BEC840DE}" type="slidenum">
              <a:rPr lang="fr-CH"/>
              <a:pPr>
                <a:defRPr/>
              </a:pPr>
              <a:t>‹Nr.›</a:t>
            </a:fld>
            <a:endParaRPr lang="fr-C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CH"/>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4" name="Espace réservé de la date 3"/>
          <p:cNvSpPr>
            <a:spLocks noGrp="1"/>
          </p:cNvSpPr>
          <p:nvPr>
            <p:ph type="dt" sz="half" idx="10"/>
          </p:nvPr>
        </p:nvSpPr>
        <p:spPr/>
        <p:txBody>
          <a:bodyPr/>
          <a:lstStyle>
            <a:lvl1pPr>
              <a:defRPr/>
            </a:lvl1pPr>
          </a:lstStyle>
          <a:p>
            <a:pPr>
              <a:defRPr/>
            </a:pPr>
            <a:fld id="{942D409C-2B72-4233-9FB8-31E9E046F03A}" type="datetime1">
              <a:rPr lang="fr-FR"/>
              <a:pPr>
                <a:defRPr/>
              </a:pPr>
              <a:t>29/02/2012</a:t>
            </a:fld>
            <a:endParaRPr lang="fr-CH"/>
          </a:p>
        </p:txBody>
      </p:sp>
      <p:sp>
        <p:nvSpPr>
          <p:cNvPr id="5" name="Espace réservé du pied de page 4"/>
          <p:cNvSpPr>
            <a:spLocks noGrp="1"/>
          </p:cNvSpPr>
          <p:nvPr>
            <p:ph type="ftr" sz="quarter" idx="11"/>
          </p:nvPr>
        </p:nvSpPr>
        <p:spPr/>
        <p:txBody>
          <a:bodyPr/>
          <a:lstStyle>
            <a:lvl1pPr>
              <a:defRPr/>
            </a:lvl1pPr>
          </a:lstStyle>
          <a:p>
            <a:pPr>
              <a:defRPr/>
            </a:pPr>
            <a:endParaRPr lang="fr-CH"/>
          </a:p>
        </p:txBody>
      </p:sp>
      <p:sp>
        <p:nvSpPr>
          <p:cNvPr id="6" name="Espace réservé du numéro de diapositive 5"/>
          <p:cNvSpPr>
            <a:spLocks noGrp="1"/>
          </p:cNvSpPr>
          <p:nvPr>
            <p:ph type="sldNum" sz="quarter" idx="12"/>
          </p:nvPr>
        </p:nvSpPr>
        <p:spPr/>
        <p:txBody>
          <a:bodyPr/>
          <a:lstStyle>
            <a:lvl1pPr>
              <a:defRPr/>
            </a:lvl1pPr>
          </a:lstStyle>
          <a:p>
            <a:pPr>
              <a:defRPr/>
            </a:pPr>
            <a:fld id="{249358FC-72AB-4BFA-A3AA-8C2BC21308FC}" type="slidenum">
              <a:rPr lang="fr-CH"/>
              <a:pPr>
                <a:defRPr/>
              </a:pPr>
              <a:t>‹Nr.›</a:t>
            </a:fld>
            <a:endParaRPr lang="fr-C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endParaRPr lang="fr-CH" smtClean="0"/>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smtClean="0"/>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294487B-A853-4CE6-96A9-2F1DA6EA85E7}" type="datetime1">
              <a:rPr lang="fr-FR"/>
              <a:pPr>
                <a:defRPr/>
              </a:pPr>
              <a:t>29/02/2012</a:t>
            </a:fld>
            <a:endParaRPr lang="fr-CH"/>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CH"/>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57F28C9C-DF57-4016-B4F9-A5603652D671}" type="slidenum">
              <a:rPr lang="fr-CH"/>
              <a:pPr>
                <a:defRPr/>
              </a:pPr>
              <a:t>‹Nr.›</a:t>
            </a:fld>
            <a:endParaRPr lang="fr-CH"/>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modellf.ch/"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2"/>
          <p:cNvSpPr txBox="1">
            <a:spLocks noChangeArrowheads="1"/>
          </p:cNvSpPr>
          <p:nvPr/>
        </p:nvSpPr>
        <p:spPr bwMode="auto">
          <a:xfrm>
            <a:off x="0" y="5264150"/>
            <a:ext cx="9144000" cy="822325"/>
          </a:xfrm>
          <a:prstGeom prst="rect">
            <a:avLst/>
          </a:prstGeom>
          <a:noFill/>
          <a:ln w="9525">
            <a:noFill/>
            <a:miter lim="800000"/>
            <a:headEnd/>
            <a:tailEnd/>
          </a:ln>
        </p:spPr>
        <p:txBody>
          <a:bodyPr lIns="80211" tIns="40106" rIns="80211" bIns="40106">
            <a:spAutoFit/>
          </a:bodyPr>
          <a:lstStyle/>
          <a:p>
            <a:pPr algn="ctr" defTabSz="801688" eaLnBrk="0" hangingPunct="0">
              <a:spcAft>
                <a:spcPts val="1138"/>
              </a:spcAft>
            </a:pPr>
            <a:r>
              <a:rPr lang="de-DE" sz="1100">
                <a:solidFill>
                  <a:srgbClr val="444444"/>
                </a:solidFill>
                <a:latin typeface="Arial Unicode MS" pitchFamily="34" charset="-128"/>
              </a:rPr>
              <a:t>.</a:t>
            </a:r>
            <a:br>
              <a:rPr lang="de-DE" sz="1100">
                <a:solidFill>
                  <a:srgbClr val="444444"/>
                </a:solidFill>
                <a:latin typeface="Arial Unicode MS" pitchFamily="34" charset="-128"/>
              </a:rPr>
            </a:br>
            <a:r>
              <a:rPr lang="de-DE" sz="1400" b="1">
                <a:solidFill>
                  <a:srgbClr val="0033CC"/>
                </a:solidFill>
                <a:latin typeface="Verdana" pitchFamily="34" charset="0"/>
              </a:rPr>
              <a:t>Avec le soutien de</a:t>
            </a:r>
          </a:p>
          <a:p>
            <a:pPr algn="ctr" defTabSz="801688" eaLnBrk="0" hangingPunct="0">
              <a:spcAft>
                <a:spcPts val="1138"/>
              </a:spcAft>
            </a:pPr>
            <a:r>
              <a:rPr lang="de-DE" sz="1400" b="1">
                <a:solidFill>
                  <a:srgbClr val="0033CC"/>
                </a:solidFill>
                <a:latin typeface="Verdana" pitchFamily="34" charset="0"/>
              </a:rPr>
              <a:t>l‘Office fédéral de la formation professionnelle et de la technologie OFFT</a:t>
            </a:r>
          </a:p>
        </p:txBody>
      </p:sp>
      <p:pic>
        <p:nvPicPr>
          <p:cNvPr id="15362" name="Picture 3"/>
          <p:cNvPicPr>
            <a:picLocks noChangeAspect="1" noChangeArrowheads="1"/>
          </p:cNvPicPr>
          <p:nvPr/>
        </p:nvPicPr>
        <p:blipFill>
          <a:blip r:embed="rId3"/>
          <a:srcRect/>
          <a:stretch>
            <a:fillRect/>
          </a:stretch>
        </p:blipFill>
        <p:spPr bwMode="auto">
          <a:xfrm>
            <a:off x="1835150" y="781050"/>
            <a:ext cx="5689600" cy="3897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re 1"/>
          <p:cNvSpPr>
            <a:spLocks noGrp="1"/>
          </p:cNvSpPr>
          <p:nvPr>
            <p:ph type="ctrTitle"/>
          </p:nvPr>
        </p:nvSpPr>
        <p:spPr>
          <a:xfrm>
            <a:off x="539750" y="692150"/>
            <a:ext cx="7993063" cy="5616575"/>
          </a:xfrm>
        </p:spPr>
        <p:txBody>
          <a:bodyPr/>
          <a:lstStyle/>
          <a:p>
            <a:pPr eaLnBrk="1" hangingPunct="1">
              <a:lnSpc>
                <a:spcPct val="150000"/>
              </a:lnSpc>
            </a:pPr>
            <a:r>
              <a:rPr lang="fr-CH" sz="3600" b="1" smtClean="0">
                <a:solidFill>
                  <a:srgbClr val="0033CC"/>
                </a:solidFill>
                <a:latin typeface="Verdana" pitchFamily="34" charset="0"/>
              </a:rPr>
              <a:t/>
            </a:r>
            <a:br>
              <a:rPr lang="fr-CH" sz="3600" b="1" smtClean="0">
                <a:solidFill>
                  <a:srgbClr val="0033CC"/>
                </a:solidFill>
                <a:latin typeface="Verdana" pitchFamily="34" charset="0"/>
              </a:rPr>
            </a:br>
            <a:r>
              <a:rPr lang="fr-CH" sz="3600" b="1" smtClean="0">
                <a:solidFill>
                  <a:srgbClr val="0033CC"/>
                </a:solidFill>
                <a:latin typeface="Verdana" pitchFamily="34" charset="0"/>
              </a:rPr>
              <a:t>Journée Modèle F</a:t>
            </a:r>
            <a:br>
              <a:rPr lang="fr-CH" sz="3600" b="1" smtClean="0">
                <a:solidFill>
                  <a:srgbClr val="0033CC"/>
                </a:solidFill>
                <a:latin typeface="Verdana" pitchFamily="34" charset="0"/>
              </a:rPr>
            </a:br>
            <a:r>
              <a:rPr lang="fr-CH" sz="2000" b="1" smtClean="0">
                <a:solidFill>
                  <a:srgbClr val="0033CC"/>
                </a:solidFill>
                <a:latin typeface="Verdana" pitchFamily="34" charset="0"/>
              </a:rPr>
              <a:t/>
            </a:r>
            <a:br>
              <a:rPr lang="fr-CH" sz="2000" b="1" smtClean="0">
                <a:solidFill>
                  <a:srgbClr val="0033CC"/>
                </a:solidFill>
                <a:latin typeface="Verdana" pitchFamily="34" charset="0"/>
              </a:rPr>
            </a:br>
            <a:r>
              <a:rPr lang="fr-CH" sz="2800" b="1" smtClean="0">
                <a:solidFill>
                  <a:srgbClr val="0033CC"/>
                </a:solidFill>
                <a:latin typeface="Verdana" pitchFamily="34" charset="0"/>
              </a:rPr>
              <a:t>Bienvenue aux</a:t>
            </a:r>
            <a:br>
              <a:rPr lang="fr-CH" sz="2800" b="1" smtClean="0">
                <a:solidFill>
                  <a:srgbClr val="0033CC"/>
                </a:solidFill>
                <a:latin typeface="Verdana" pitchFamily="34" charset="0"/>
              </a:rPr>
            </a:br>
            <a:r>
              <a:rPr lang="fr-CH" sz="2800" b="1" smtClean="0">
                <a:solidFill>
                  <a:srgbClr val="0033CC"/>
                </a:solidFill>
                <a:latin typeface="Verdana" pitchFamily="34" charset="0"/>
              </a:rPr>
              <a:t>participantes et participants</a:t>
            </a:r>
            <a:r>
              <a:rPr lang="fr-CH" sz="2000" b="1" smtClean="0">
                <a:solidFill>
                  <a:srgbClr val="0033CC"/>
                </a:solidFill>
                <a:latin typeface="Verdana" pitchFamily="34" charset="0"/>
              </a:rPr>
              <a:t/>
            </a:r>
            <a:br>
              <a:rPr lang="fr-CH" sz="2000" b="1" smtClean="0">
                <a:solidFill>
                  <a:srgbClr val="0033CC"/>
                </a:solidFill>
                <a:latin typeface="Verdana" pitchFamily="34" charset="0"/>
              </a:rPr>
            </a:br>
            <a:r>
              <a:rPr lang="fr-CH" sz="2000" smtClean="0">
                <a:solidFill>
                  <a:srgbClr val="0033CC"/>
                </a:solidFill>
                <a:latin typeface="Verdana" pitchFamily="34" charset="0"/>
              </a:rPr>
              <a:t/>
            </a:r>
            <a:br>
              <a:rPr lang="fr-CH" sz="2000" smtClean="0">
                <a:solidFill>
                  <a:srgbClr val="0033CC"/>
                </a:solidFill>
                <a:latin typeface="Verdana" pitchFamily="34" charset="0"/>
              </a:rPr>
            </a:br>
            <a:r>
              <a:rPr lang="fr-CH" sz="2000" b="1" smtClean="0">
                <a:solidFill>
                  <a:srgbClr val="0033CC"/>
                </a:solidFill>
                <a:latin typeface="Verdana" pitchFamily="34" charset="0"/>
              </a:rPr>
              <a:t/>
            </a:r>
            <a:br>
              <a:rPr lang="fr-CH" sz="2000" b="1" smtClean="0">
                <a:solidFill>
                  <a:srgbClr val="0033CC"/>
                </a:solidFill>
                <a:latin typeface="Verdana" pitchFamily="34" charset="0"/>
              </a:rPr>
            </a:br>
            <a:r>
              <a:rPr lang="fr-CH" sz="2000" b="1" smtClean="0">
                <a:solidFill>
                  <a:srgbClr val="0033CC"/>
                </a:solidFill>
                <a:latin typeface="Verdana" pitchFamily="34" charset="0"/>
              </a:rPr>
              <a:t/>
            </a:r>
            <a:br>
              <a:rPr lang="fr-CH" sz="2000" b="1" smtClean="0">
                <a:solidFill>
                  <a:srgbClr val="0033CC"/>
                </a:solidFill>
                <a:latin typeface="Verdana" pitchFamily="34" charset="0"/>
              </a:rPr>
            </a:br>
            <a:r>
              <a:rPr lang="fr-FR" sz="2000" b="1" smtClean="0">
                <a:solidFill>
                  <a:srgbClr val="0033CC"/>
                </a:solidFill>
                <a:latin typeface="Verdana" pitchFamily="34" charset="0"/>
              </a:rPr>
              <a:t>Fribourg</a:t>
            </a:r>
            <a:r>
              <a:rPr lang="fr-CH" sz="2000" b="1" smtClean="0">
                <a:solidFill>
                  <a:srgbClr val="0033CC"/>
                </a:solidFill>
                <a:latin typeface="Verdana" pitchFamily="34" charset="0"/>
              </a:rPr>
              <a:t>, le 28 février 2012</a:t>
            </a:r>
            <a:r>
              <a:rPr lang="fr-CH" sz="2000" smtClean="0">
                <a:solidFill>
                  <a:srgbClr val="0033CC"/>
                </a:solidFill>
                <a:latin typeface="Verdana" pitchFamily="34" charset="0"/>
              </a:rPr>
              <a:t/>
            </a:r>
            <a:br>
              <a:rPr lang="fr-CH" sz="2000" smtClean="0">
                <a:solidFill>
                  <a:srgbClr val="0033CC"/>
                </a:solidFill>
                <a:latin typeface="Verdana" pitchFamily="34" charset="0"/>
              </a:rPr>
            </a:br>
            <a:endParaRPr lang="fr-CH" sz="2600" smtClean="0">
              <a:solidFill>
                <a:srgbClr val="0033CC"/>
              </a:solidFill>
              <a:latin typeface="Verdana" pitchFamily="34" charset="0"/>
            </a:endParaRPr>
          </a:p>
        </p:txBody>
      </p:sp>
      <p:pic>
        <p:nvPicPr>
          <p:cNvPr id="17410" name="Picture 3"/>
          <p:cNvPicPr>
            <a:picLocks noChangeAspect="1" noChangeArrowheads="1"/>
          </p:cNvPicPr>
          <p:nvPr/>
        </p:nvPicPr>
        <p:blipFill>
          <a:blip r:embed="rId3"/>
          <a:srcRect/>
          <a:stretch>
            <a:fillRect/>
          </a:stretch>
        </p:blipFill>
        <p:spPr bwMode="auto">
          <a:xfrm>
            <a:off x="7308850" y="227013"/>
            <a:ext cx="1511300" cy="10366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Espace réservé du contenu 2"/>
          <p:cNvSpPr>
            <a:spLocks noGrp="1"/>
          </p:cNvSpPr>
          <p:nvPr>
            <p:ph sz="half" idx="1"/>
          </p:nvPr>
        </p:nvSpPr>
        <p:spPr>
          <a:xfrm>
            <a:off x="395288" y="1196975"/>
            <a:ext cx="8258175" cy="4768850"/>
          </a:xfrm>
        </p:spPr>
        <p:txBody>
          <a:bodyPr/>
          <a:lstStyle/>
          <a:p>
            <a:pPr algn="ctr" eaLnBrk="1" hangingPunct="1">
              <a:lnSpc>
                <a:spcPct val="150000"/>
              </a:lnSpc>
              <a:buFont typeface="Arial" charset="0"/>
              <a:buNone/>
            </a:pPr>
            <a:r>
              <a:rPr lang="fr-CH" sz="3200" b="1" smtClean="0">
                <a:solidFill>
                  <a:srgbClr val="0033CC"/>
                </a:solidFill>
                <a:latin typeface="Verdana" pitchFamily="34" charset="0"/>
              </a:rPr>
              <a:t>Le</a:t>
            </a:r>
          </a:p>
          <a:p>
            <a:pPr algn="ctr" eaLnBrk="1" hangingPunct="1">
              <a:lnSpc>
                <a:spcPct val="150000"/>
              </a:lnSpc>
              <a:buFont typeface="Arial" charset="0"/>
              <a:buNone/>
            </a:pPr>
            <a:endParaRPr lang="fr-CH" sz="3200" b="1" smtClean="0">
              <a:solidFill>
                <a:srgbClr val="0033CC"/>
              </a:solidFill>
              <a:latin typeface="Verdana" pitchFamily="34" charset="0"/>
            </a:endParaRPr>
          </a:p>
          <a:p>
            <a:pPr algn="ctr" eaLnBrk="1" hangingPunct="1">
              <a:lnSpc>
                <a:spcPct val="150000"/>
              </a:lnSpc>
              <a:buFont typeface="Arial" charset="0"/>
              <a:buNone/>
            </a:pPr>
            <a:endParaRPr lang="fr-CH" sz="3200" b="1" smtClean="0">
              <a:solidFill>
                <a:srgbClr val="0033CC"/>
              </a:solidFill>
              <a:latin typeface="Verdana" pitchFamily="34" charset="0"/>
            </a:endParaRPr>
          </a:p>
          <a:p>
            <a:pPr algn="ctr" eaLnBrk="1" hangingPunct="1">
              <a:lnSpc>
                <a:spcPct val="150000"/>
              </a:lnSpc>
              <a:buFont typeface="Arial" charset="0"/>
              <a:buNone/>
            </a:pPr>
            <a:r>
              <a:rPr lang="fr-CH" sz="3200" b="1" smtClean="0">
                <a:solidFill>
                  <a:srgbClr val="0033CC"/>
                </a:solidFill>
                <a:latin typeface="Verdana" pitchFamily="34" charset="0"/>
              </a:rPr>
              <a:t>des questions</a:t>
            </a:r>
          </a:p>
          <a:p>
            <a:pPr algn="ctr" eaLnBrk="1" hangingPunct="1">
              <a:lnSpc>
                <a:spcPct val="150000"/>
              </a:lnSpc>
              <a:buFont typeface="Arial" charset="0"/>
              <a:buNone/>
            </a:pPr>
            <a:r>
              <a:rPr lang="fr-CH" sz="3200" b="1" smtClean="0">
                <a:solidFill>
                  <a:srgbClr val="0033CC"/>
                </a:solidFill>
                <a:latin typeface="Verdana" pitchFamily="34" charset="0"/>
              </a:rPr>
              <a:t>   et …</a:t>
            </a:r>
          </a:p>
          <a:p>
            <a:pPr algn="ctr" eaLnBrk="1" hangingPunct="1">
              <a:lnSpc>
                <a:spcPct val="150000"/>
              </a:lnSpc>
              <a:buFont typeface="Arial" charset="0"/>
              <a:buNone/>
            </a:pPr>
            <a:r>
              <a:rPr lang="fr-CH" sz="3200" b="1" smtClean="0">
                <a:solidFill>
                  <a:srgbClr val="0033CC"/>
                </a:solidFill>
                <a:latin typeface="Verdana" pitchFamily="34" charset="0"/>
              </a:rPr>
              <a:t>des réponses</a:t>
            </a:r>
          </a:p>
          <a:p>
            <a:pPr algn="ctr" eaLnBrk="1" hangingPunct="1">
              <a:lnSpc>
                <a:spcPct val="150000"/>
              </a:lnSpc>
              <a:buFont typeface="Arial" charset="0"/>
              <a:buNone/>
            </a:pPr>
            <a:endParaRPr lang="fr-CH" sz="3200" b="1" smtClean="0">
              <a:solidFill>
                <a:srgbClr val="006699"/>
              </a:solidFill>
              <a:latin typeface="Verdana" pitchFamily="34" charset="0"/>
            </a:endParaRPr>
          </a:p>
        </p:txBody>
      </p:sp>
      <p:sp>
        <p:nvSpPr>
          <p:cNvPr id="5" name="Espace réservé du numéro de diapositive 4"/>
          <p:cNvSpPr>
            <a:spLocks noGrp="1"/>
          </p:cNvSpPr>
          <p:nvPr>
            <p:ph type="sldNum" sz="quarter" idx="12"/>
          </p:nvPr>
        </p:nvSpPr>
        <p:spPr/>
        <p:txBody>
          <a:bodyPr/>
          <a:lstStyle/>
          <a:p>
            <a:pPr>
              <a:defRPr/>
            </a:pPr>
            <a:fld id="{A85432ED-9E05-4A0A-8C05-8E7973B311C4}" type="slidenum">
              <a:rPr lang="fr-CH" smtClean="0"/>
              <a:pPr>
                <a:defRPr/>
              </a:pPr>
              <a:t>3</a:t>
            </a:fld>
            <a:endParaRPr lang="fr-CH"/>
          </a:p>
        </p:txBody>
      </p:sp>
      <p:pic>
        <p:nvPicPr>
          <p:cNvPr id="19459" name="Picture 3"/>
          <p:cNvPicPr>
            <a:picLocks noChangeAspect="1" noChangeArrowheads="1"/>
          </p:cNvPicPr>
          <p:nvPr/>
        </p:nvPicPr>
        <p:blipFill>
          <a:blip r:embed="rId2"/>
          <a:srcRect/>
          <a:stretch>
            <a:fillRect/>
          </a:stretch>
        </p:blipFill>
        <p:spPr bwMode="auto">
          <a:xfrm>
            <a:off x="3779838" y="2339975"/>
            <a:ext cx="1512887" cy="1035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Espace réservé du contenu 2"/>
          <p:cNvSpPr>
            <a:spLocks noGrp="1"/>
          </p:cNvSpPr>
          <p:nvPr>
            <p:ph sz="half" idx="1"/>
          </p:nvPr>
        </p:nvSpPr>
        <p:spPr>
          <a:xfrm>
            <a:off x="468313" y="476250"/>
            <a:ext cx="8258175" cy="6121400"/>
          </a:xfrm>
        </p:spPr>
        <p:txBody>
          <a:bodyPr/>
          <a:lstStyle/>
          <a:p>
            <a:pPr eaLnBrk="1" hangingPunct="1">
              <a:lnSpc>
                <a:spcPct val="150000"/>
              </a:lnSpc>
              <a:buFont typeface="Arial" charset="0"/>
              <a:buNone/>
            </a:pPr>
            <a:r>
              <a:rPr lang="fr-CH" sz="2400" b="1" smtClean="0">
                <a:latin typeface="Verdana" pitchFamily="34" charset="0"/>
              </a:rPr>
              <a:t>1		LE  CADRE</a:t>
            </a:r>
          </a:p>
          <a:p>
            <a:pPr eaLnBrk="1" hangingPunct="1">
              <a:lnSpc>
                <a:spcPct val="150000"/>
              </a:lnSpc>
              <a:buFont typeface="Arial" charset="0"/>
              <a:buNone/>
            </a:pPr>
            <a:endParaRPr lang="fr-CH" sz="2400" b="1" smtClean="0">
              <a:latin typeface="Verdana" pitchFamily="34" charset="0"/>
            </a:endParaRPr>
          </a:p>
          <a:p>
            <a:pPr eaLnBrk="1" hangingPunct="1">
              <a:lnSpc>
                <a:spcPct val="150000"/>
              </a:lnSpc>
              <a:buFont typeface="Arial" charset="0"/>
              <a:buNone/>
            </a:pPr>
            <a:r>
              <a:rPr lang="fr-CH" sz="2000" b="1" smtClean="0">
                <a:latin typeface="Verdana" pitchFamily="34" charset="0"/>
              </a:rPr>
              <a:t>11</a:t>
            </a:r>
            <a:r>
              <a:rPr lang="fr-CH" sz="2000" b="1" smtClean="0">
                <a:solidFill>
                  <a:srgbClr val="006699"/>
                </a:solidFill>
                <a:latin typeface="Verdana" pitchFamily="34" charset="0"/>
              </a:rPr>
              <a:t>	</a:t>
            </a:r>
            <a:r>
              <a:rPr lang="fr-CH" sz="2000" b="1" smtClean="0">
                <a:solidFill>
                  <a:srgbClr val="0033CC"/>
                </a:solidFill>
                <a:latin typeface="Verdana" pitchFamily="34" charset="0"/>
              </a:rPr>
              <a:t>Qu’est-ce que «Modèle F» ?</a:t>
            </a:r>
          </a:p>
          <a:p>
            <a:pPr lvl="2" eaLnBrk="1" hangingPunct="1">
              <a:lnSpc>
                <a:spcPct val="150000"/>
              </a:lnSpc>
              <a:buFontTx/>
              <a:buChar char="-"/>
            </a:pPr>
            <a:r>
              <a:rPr lang="fr-CH" sz="1800" smtClean="0">
                <a:solidFill>
                  <a:srgbClr val="0033CC"/>
                </a:solidFill>
                <a:latin typeface="Verdana" pitchFamily="34" charset="0"/>
              </a:rPr>
              <a:t>C’est une association privée à but non lucratif, son siège est à Schwyz </a:t>
            </a:r>
            <a:r>
              <a:rPr lang="fr-CH" sz="1800" smtClean="0">
                <a:solidFill>
                  <a:srgbClr val="0033CC"/>
                </a:solidFill>
                <a:latin typeface="Verdana" pitchFamily="34" charset="0"/>
                <a:sym typeface="Wingdings" pitchFamily="2" charset="2"/>
              </a:rPr>
              <a:t></a:t>
            </a:r>
            <a:r>
              <a:rPr lang="fr-CH" sz="1800" smtClean="0">
                <a:solidFill>
                  <a:srgbClr val="0033CC"/>
                </a:solidFill>
                <a:latin typeface="Verdana" pitchFamily="34" charset="0"/>
              </a:rPr>
              <a:t> </a:t>
            </a:r>
            <a:r>
              <a:rPr lang="fr-CH" sz="1800" smtClean="0">
                <a:solidFill>
                  <a:srgbClr val="0033CC"/>
                </a:solidFill>
                <a:latin typeface="Verdana" pitchFamily="34" charset="0"/>
                <a:hlinkClick r:id="rId2"/>
              </a:rPr>
              <a:t>www.modellf.ch</a:t>
            </a:r>
            <a:endParaRPr lang="fr-CH" sz="1800" smtClean="0">
              <a:solidFill>
                <a:srgbClr val="0033CC"/>
              </a:solidFill>
              <a:latin typeface="Verdana" pitchFamily="34" charset="0"/>
            </a:endParaRPr>
          </a:p>
          <a:p>
            <a:pPr lvl="2" eaLnBrk="1" hangingPunct="1">
              <a:lnSpc>
                <a:spcPct val="150000"/>
              </a:lnSpc>
              <a:buFontTx/>
              <a:buChar char="-"/>
            </a:pPr>
            <a:r>
              <a:rPr lang="fr-CH" sz="1800" smtClean="0">
                <a:solidFill>
                  <a:srgbClr val="0033CC"/>
                </a:solidFill>
                <a:latin typeface="Verdana" pitchFamily="34" charset="0"/>
              </a:rPr>
              <a:t>Sa présidente sortante est Madame R. Zapfl, ancienne Conseillère nationale et fondatrice d’Alliance F</a:t>
            </a:r>
          </a:p>
          <a:p>
            <a:pPr lvl="2" eaLnBrk="1" hangingPunct="1">
              <a:lnSpc>
                <a:spcPct val="150000"/>
              </a:lnSpc>
              <a:buFontTx/>
              <a:buChar char="-"/>
            </a:pPr>
            <a:r>
              <a:rPr lang="fr-CH" sz="1800" smtClean="0">
                <a:solidFill>
                  <a:srgbClr val="0033CC"/>
                </a:solidFill>
                <a:latin typeface="Verdana" pitchFamily="34" charset="0"/>
              </a:rPr>
              <a:t>Son président actuel vous parle en ce moment</a:t>
            </a:r>
          </a:p>
          <a:p>
            <a:pPr lvl="2" eaLnBrk="1" hangingPunct="1">
              <a:lnSpc>
                <a:spcPct val="150000"/>
              </a:lnSpc>
              <a:buFontTx/>
              <a:buChar char="-"/>
            </a:pPr>
            <a:r>
              <a:rPr lang="fr-CH" sz="1800" smtClean="0">
                <a:solidFill>
                  <a:srgbClr val="0033CC"/>
                </a:solidFill>
                <a:latin typeface="Verdana" pitchFamily="34" charset="0"/>
              </a:rPr>
              <a:t>Sa directrice actuelle est Madame R. Risi, ici présente</a:t>
            </a:r>
          </a:p>
          <a:p>
            <a:pPr eaLnBrk="1" hangingPunct="1">
              <a:lnSpc>
                <a:spcPct val="150000"/>
              </a:lnSpc>
              <a:buFont typeface="Arial" charset="0"/>
              <a:buNone/>
            </a:pPr>
            <a:r>
              <a:rPr lang="fr-CH" sz="2000" b="1" smtClean="0">
                <a:latin typeface="Verdana" pitchFamily="34" charset="0"/>
              </a:rPr>
              <a:t>12</a:t>
            </a:r>
            <a:r>
              <a:rPr lang="fr-CH" sz="2000" b="1" smtClean="0">
                <a:solidFill>
                  <a:srgbClr val="006699"/>
                </a:solidFill>
                <a:latin typeface="Verdana" pitchFamily="34" charset="0"/>
              </a:rPr>
              <a:t>	</a:t>
            </a:r>
            <a:r>
              <a:rPr lang="fr-CH" sz="2000" b="1" smtClean="0">
                <a:solidFill>
                  <a:srgbClr val="0033CC"/>
                </a:solidFill>
                <a:latin typeface="Verdana" pitchFamily="34" charset="0"/>
              </a:rPr>
              <a:t>Quel est son but ?</a:t>
            </a:r>
          </a:p>
          <a:p>
            <a:pPr eaLnBrk="1" hangingPunct="1">
              <a:lnSpc>
                <a:spcPct val="150000"/>
              </a:lnSpc>
              <a:buFont typeface="Arial" charset="0"/>
              <a:buNone/>
            </a:pPr>
            <a:r>
              <a:rPr lang="fr-CH" sz="2000" smtClean="0">
                <a:solidFill>
                  <a:srgbClr val="0033CC"/>
                </a:solidFill>
                <a:latin typeface="Verdana" pitchFamily="34" charset="0"/>
              </a:rPr>
              <a:t>		Labelliser les (hautes) écoles prêtes à «flexibiliser» 	leur offre de formation</a:t>
            </a:r>
          </a:p>
        </p:txBody>
      </p:sp>
      <p:sp>
        <p:nvSpPr>
          <p:cNvPr id="5" name="Espace réservé du numéro de diapositive 4"/>
          <p:cNvSpPr>
            <a:spLocks noGrp="1"/>
          </p:cNvSpPr>
          <p:nvPr>
            <p:ph type="sldNum" sz="quarter" idx="12"/>
          </p:nvPr>
        </p:nvSpPr>
        <p:spPr/>
        <p:txBody>
          <a:bodyPr/>
          <a:lstStyle/>
          <a:p>
            <a:pPr>
              <a:defRPr/>
            </a:pPr>
            <a:fld id="{72AA6823-2D42-4AFA-A789-0F6148001036}" type="slidenum">
              <a:rPr lang="fr-CH" smtClean="0"/>
              <a:pPr>
                <a:defRPr/>
              </a:pPr>
              <a:t>4</a:t>
            </a:fld>
            <a:endParaRPr lang="fr-CH"/>
          </a:p>
        </p:txBody>
      </p:sp>
      <p:pic>
        <p:nvPicPr>
          <p:cNvPr id="20483" name="Picture 3"/>
          <p:cNvPicPr>
            <a:picLocks noChangeAspect="1" noChangeArrowheads="1"/>
          </p:cNvPicPr>
          <p:nvPr/>
        </p:nvPicPr>
        <p:blipFill>
          <a:blip r:embed="rId3"/>
          <a:srcRect/>
          <a:stretch>
            <a:fillRect/>
          </a:stretch>
        </p:blipFill>
        <p:spPr bwMode="auto">
          <a:xfrm>
            <a:off x="7308850" y="227013"/>
            <a:ext cx="1511300" cy="10366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Espace réservé du contenu 2"/>
          <p:cNvSpPr>
            <a:spLocks noGrp="1"/>
          </p:cNvSpPr>
          <p:nvPr>
            <p:ph sz="half" idx="1"/>
          </p:nvPr>
        </p:nvSpPr>
        <p:spPr>
          <a:xfrm>
            <a:off x="395288" y="476250"/>
            <a:ext cx="8497887" cy="6048375"/>
          </a:xfrm>
        </p:spPr>
        <p:txBody>
          <a:bodyPr/>
          <a:lstStyle/>
          <a:p>
            <a:pPr eaLnBrk="1" hangingPunct="1">
              <a:lnSpc>
                <a:spcPct val="150000"/>
              </a:lnSpc>
              <a:buFont typeface="Arial" charset="0"/>
              <a:buNone/>
            </a:pPr>
            <a:endParaRPr lang="fr-CH" sz="2000" b="1" smtClean="0">
              <a:latin typeface="Verdana" pitchFamily="34" charset="0"/>
            </a:endParaRPr>
          </a:p>
          <a:p>
            <a:pPr eaLnBrk="1" hangingPunct="1">
              <a:lnSpc>
                <a:spcPct val="150000"/>
              </a:lnSpc>
              <a:buFont typeface="Arial" charset="0"/>
              <a:buNone/>
            </a:pPr>
            <a:r>
              <a:rPr lang="fr-CH" sz="2000" b="1" smtClean="0">
                <a:latin typeface="Verdana" pitchFamily="34" charset="0"/>
              </a:rPr>
              <a:t>13</a:t>
            </a:r>
            <a:r>
              <a:rPr lang="fr-CH" sz="2000" b="1" smtClean="0">
                <a:solidFill>
                  <a:srgbClr val="006699"/>
                </a:solidFill>
                <a:latin typeface="Verdana" pitchFamily="34" charset="0"/>
              </a:rPr>
              <a:t>	</a:t>
            </a:r>
            <a:r>
              <a:rPr lang="fr-CH" sz="2000" b="1" smtClean="0">
                <a:solidFill>
                  <a:srgbClr val="0033CC"/>
                </a:solidFill>
                <a:latin typeface="Verdana" pitchFamily="34" charset="0"/>
              </a:rPr>
              <a:t>Que signifie «flexibiliser» l’offre ?</a:t>
            </a:r>
          </a:p>
          <a:p>
            <a:pPr eaLnBrk="1" hangingPunct="1">
              <a:lnSpc>
                <a:spcPct val="150000"/>
              </a:lnSpc>
              <a:buFont typeface="Arial" charset="0"/>
              <a:buNone/>
            </a:pPr>
            <a:r>
              <a:rPr lang="fr-CH" sz="1800" smtClean="0">
                <a:solidFill>
                  <a:srgbClr val="0033CC"/>
                </a:solidFill>
                <a:latin typeface="Verdana" pitchFamily="34" charset="0"/>
              </a:rPr>
              <a:t>		Permettre aux intéressé-e-s-, dans une mesure fixée par 	l’école elle-même mais tenant compte du cadre définie 	par le Modèle F, de suivre une formation via un parcours 	individualisé et, de ce fait, de combiner leurs études avec des 	contraintes liées à leur situation personnelle (profession, 	famille, service militaire, etc.)</a:t>
            </a:r>
          </a:p>
          <a:p>
            <a:pPr eaLnBrk="1" hangingPunct="1">
              <a:lnSpc>
                <a:spcPct val="150000"/>
              </a:lnSpc>
              <a:buFont typeface="Arial" charset="0"/>
              <a:buNone/>
            </a:pPr>
            <a:r>
              <a:rPr lang="fr-CH" sz="2000" b="1" smtClean="0">
                <a:latin typeface="Verdana" pitchFamily="34" charset="0"/>
              </a:rPr>
              <a:t>14</a:t>
            </a:r>
            <a:r>
              <a:rPr lang="fr-CH" sz="2000" b="1" smtClean="0">
                <a:solidFill>
                  <a:srgbClr val="006699"/>
                </a:solidFill>
                <a:latin typeface="Verdana" pitchFamily="34" charset="0"/>
              </a:rPr>
              <a:t>	</a:t>
            </a:r>
            <a:r>
              <a:rPr lang="fr-CH" sz="2000" b="1" smtClean="0">
                <a:solidFill>
                  <a:srgbClr val="0033CC"/>
                </a:solidFill>
                <a:latin typeface="Verdana" pitchFamily="34" charset="0"/>
              </a:rPr>
              <a:t>Rapport Modèle F et Validation des acquis ?</a:t>
            </a:r>
          </a:p>
          <a:p>
            <a:pPr lvl="2" eaLnBrk="1" hangingPunct="1">
              <a:lnSpc>
                <a:spcPct val="150000"/>
              </a:lnSpc>
              <a:buFontTx/>
              <a:buChar char="-"/>
            </a:pPr>
            <a:r>
              <a:rPr lang="fr-CH" sz="1800" smtClean="0">
                <a:solidFill>
                  <a:srgbClr val="0033CC"/>
                </a:solidFill>
                <a:latin typeface="Verdana" pitchFamily="34" charset="0"/>
              </a:rPr>
              <a:t>Les deux approches sont complémentaires</a:t>
            </a:r>
          </a:p>
          <a:p>
            <a:pPr lvl="2" eaLnBrk="1" hangingPunct="1">
              <a:lnSpc>
                <a:spcPct val="150000"/>
              </a:lnSpc>
              <a:buFontTx/>
              <a:buChar char="-"/>
            </a:pPr>
            <a:r>
              <a:rPr lang="fr-CH" sz="1800" smtClean="0">
                <a:solidFill>
                  <a:srgbClr val="0033CC"/>
                </a:solidFill>
                <a:latin typeface="Verdana" pitchFamily="34" charset="0"/>
              </a:rPr>
              <a:t>La validation des acquis, si elle entre en jeu, intervient en début de processus pour l’individu concerné </a:t>
            </a:r>
            <a:endParaRPr lang="fr-CH" sz="1800" smtClean="0">
              <a:solidFill>
                <a:srgbClr val="0033CC"/>
              </a:solidFill>
              <a:latin typeface="Verdana" pitchFamily="34" charset="0"/>
              <a:sym typeface="Wingdings" pitchFamily="2" charset="2"/>
            </a:endParaRPr>
          </a:p>
          <a:p>
            <a:pPr eaLnBrk="1" hangingPunct="1">
              <a:lnSpc>
                <a:spcPct val="150000"/>
              </a:lnSpc>
              <a:buFont typeface="Arial" charset="0"/>
              <a:buNone/>
            </a:pPr>
            <a:r>
              <a:rPr lang="fr-CH" sz="2000" smtClean="0">
                <a:solidFill>
                  <a:srgbClr val="FF0000"/>
                </a:solidFill>
                <a:latin typeface="Verdana" pitchFamily="34" charset="0"/>
              </a:rPr>
              <a:t>	</a:t>
            </a:r>
          </a:p>
          <a:p>
            <a:pPr eaLnBrk="1" hangingPunct="1">
              <a:lnSpc>
                <a:spcPct val="150000"/>
              </a:lnSpc>
              <a:buFont typeface="Arial" charset="0"/>
              <a:buNone/>
            </a:pPr>
            <a:endParaRPr lang="fr-CH" sz="2000" b="1" smtClean="0">
              <a:solidFill>
                <a:srgbClr val="006699"/>
              </a:solidFill>
              <a:latin typeface="Verdana" pitchFamily="34" charset="0"/>
            </a:endParaRPr>
          </a:p>
        </p:txBody>
      </p:sp>
      <p:sp>
        <p:nvSpPr>
          <p:cNvPr id="5" name="Espace réservé du numéro de diapositive 4"/>
          <p:cNvSpPr>
            <a:spLocks noGrp="1"/>
          </p:cNvSpPr>
          <p:nvPr>
            <p:ph type="sldNum" sz="quarter" idx="12"/>
          </p:nvPr>
        </p:nvSpPr>
        <p:spPr/>
        <p:txBody>
          <a:bodyPr/>
          <a:lstStyle/>
          <a:p>
            <a:pPr>
              <a:defRPr/>
            </a:pPr>
            <a:fld id="{EAFCC3F1-6902-4E3A-B818-3A46BC0C485C}" type="slidenum">
              <a:rPr lang="fr-CH" smtClean="0"/>
              <a:pPr>
                <a:defRPr/>
              </a:pPr>
              <a:t>5</a:t>
            </a:fld>
            <a:endParaRPr lang="fr-CH"/>
          </a:p>
        </p:txBody>
      </p:sp>
      <p:pic>
        <p:nvPicPr>
          <p:cNvPr id="21507" name="Picture 3"/>
          <p:cNvPicPr>
            <a:picLocks noChangeAspect="1" noChangeArrowheads="1"/>
          </p:cNvPicPr>
          <p:nvPr/>
        </p:nvPicPr>
        <p:blipFill>
          <a:blip r:embed="rId2"/>
          <a:srcRect/>
          <a:stretch>
            <a:fillRect/>
          </a:stretch>
        </p:blipFill>
        <p:spPr bwMode="auto">
          <a:xfrm>
            <a:off x="7308850" y="227013"/>
            <a:ext cx="1511300" cy="10366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re 1"/>
          <p:cNvSpPr>
            <a:spLocks noGrp="1"/>
          </p:cNvSpPr>
          <p:nvPr>
            <p:ph type="ctrTitle"/>
          </p:nvPr>
        </p:nvSpPr>
        <p:spPr>
          <a:xfrm>
            <a:off x="34925" y="239713"/>
            <a:ext cx="7416800" cy="504825"/>
          </a:xfrm>
        </p:spPr>
        <p:txBody>
          <a:bodyPr/>
          <a:lstStyle/>
          <a:p>
            <a:r>
              <a:rPr lang="fr-CH" sz="2000" b="1" smtClean="0">
                <a:latin typeface="Verdana" pitchFamily="34" charset="0"/>
              </a:rPr>
              <a:t>15	Illustration du fonctionnement de Modèle F</a:t>
            </a:r>
            <a:br>
              <a:rPr lang="fr-CH" sz="2000" b="1" smtClean="0">
                <a:latin typeface="Verdana" pitchFamily="34" charset="0"/>
              </a:rPr>
            </a:br>
            <a:endParaRPr lang="fr-CH" sz="2000" smtClean="0">
              <a:latin typeface="Verdana" pitchFamily="34" charset="0"/>
            </a:endParaRPr>
          </a:p>
        </p:txBody>
      </p:sp>
      <p:sp>
        <p:nvSpPr>
          <p:cNvPr id="4" name="Rectangle 3"/>
          <p:cNvSpPr/>
          <p:nvPr/>
        </p:nvSpPr>
        <p:spPr>
          <a:xfrm>
            <a:off x="2051050" y="1628775"/>
            <a:ext cx="2352675" cy="36036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CH" sz="1600" b="1" dirty="0">
                <a:solidFill>
                  <a:schemeClr val="tx1"/>
                </a:solidFill>
                <a:latin typeface="Verdana" pitchFamily="34" charset="0"/>
                <a:ea typeface="Verdana" pitchFamily="34" charset="0"/>
                <a:cs typeface="Verdana" pitchFamily="34" charset="0"/>
              </a:rPr>
              <a:t>Parcours standard</a:t>
            </a:r>
            <a:endParaRPr lang="fr-CH" sz="1600" b="1" dirty="0">
              <a:latin typeface="Verdana" pitchFamily="34" charset="0"/>
              <a:ea typeface="Verdana" pitchFamily="34" charset="0"/>
              <a:cs typeface="Verdana" pitchFamily="34" charset="0"/>
            </a:endParaRPr>
          </a:p>
        </p:txBody>
      </p:sp>
      <p:sp>
        <p:nvSpPr>
          <p:cNvPr id="6" name="Rectangle 5"/>
          <p:cNvSpPr/>
          <p:nvPr/>
        </p:nvSpPr>
        <p:spPr>
          <a:xfrm>
            <a:off x="2017713" y="3883025"/>
            <a:ext cx="4065587" cy="36036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CH" sz="1600" b="1" dirty="0">
                <a:solidFill>
                  <a:schemeClr val="tx1"/>
                </a:solidFill>
                <a:latin typeface="Verdana" pitchFamily="34" charset="0"/>
                <a:ea typeface="Verdana" pitchFamily="34" charset="0"/>
                <a:cs typeface="Verdana" pitchFamily="34" charset="0"/>
              </a:rPr>
              <a:t>Un exemple de parcours Modèle F</a:t>
            </a:r>
            <a:endParaRPr lang="fr-CH" sz="1600" dirty="0">
              <a:latin typeface="Verdana" pitchFamily="34" charset="0"/>
              <a:ea typeface="Verdana" pitchFamily="34" charset="0"/>
              <a:cs typeface="Verdana" pitchFamily="34" charset="0"/>
            </a:endParaRPr>
          </a:p>
        </p:txBody>
      </p:sp>
      <p:sp>
        <p:nvSpPr>
          <p:cNvPr id="7" name="Rectangle 6"/>
          <p:cNvSpPr/>
          <p:nvPr/>
        </p:nvSpPr>
        <p:spPr>
          <a:xfrm>
            <a:off x="2044700" y="2276475"/>
            <a:ext cx="792163"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dirty="0" err="1">
                <a:solidFill>
                  <a:schemeClr val="tx1"/>
                </a:solidFill>
              </a:rPr>
              <a:t>aa</a:t>
            </a:r>
            <a:r>
              <a:rPr lang="fr-CH" dirty="0">
                <a:solidFill>
                  <a:schemeClr val="tx1"/>
                </a:solidFill>
              </a:rPr>
              <a:t> 1</a:t>
            </a:r>
          </a:p>
        </p:txBody>
      </p:sp>
      <p:sp>
        <p:nvSpPr>
          <p:cNvPr id="9" name="Rectangle 8"/>
          <p:cNvSpPr/>
          <p:nvPr/>
        </p:nvSpPr>
        <p:spPr>
          <a:xfrm>
            <a:off x="6807200" y="4483100"/>
            <a:ext cx="792163"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dirty="0" err="1">
                <a:solidFill>
                  <a:schemeClr val="tx1"/>
                </a:solidFill>
              </a:rPr>
              <a:t>aa</a:t>
            </a:r>
            <a:r>
              <a:rPr lang="fr-CH" dirty="0">
                <a:solidFill>
                  <a:schemeClr val="tx1"/>
                </a:solidFill>
              </a:rPr>
              <a:t> 5</a:t>
            </a:r>
          </a:p>
        </p:txBody>
      </p:sp>
      <p:sp>
        <p:nvSpPr>
          <p:cNvPr id="10" name="Rectangle 9"/>
          <p:cNvSpPr/>
          <p:nvPr/>
        </p:nvSpPr>
        <p:spPr>
          <a:xfrm>
            <a:off x="3217863" y="2276475"/>
            <a:ext cx="792162"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dirty="0" err="1">
                <a:solidFill>
                  <a:schemeClr val="tx1"/>
                </a:solidFill>
              </a:rPr>
              <a:t>aa</a:t>
            </a:r>
            <a:r>
              <a:rPr lang="fr-CH" dirty="0">
                <a:solidFill>
                  <a:schemeClr val="tx1"/>
                </a:solidFill>
              </a:rPr>
              <a:t> 2</a:t>
            </a:r>
          </a:p>
        </p:txBody>
      </p:sp>
      <p:sp>
        <p:nvSpPr>
          <p:cNvPr id="11" name="Rectangle 10"/>
          <p:cNvSpPr/>
          <p:nvPr/>
        </p:nvSpPr>
        <p:spPr>
          <a:xfrm>
            <a:off x="3217863" y="4483100"/>
            <a:ext cx="792162"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dirty="0" err="1">
                <a:solidFill>
                  <a:schemeClr val="tx1"/>
                </a:solidFill>
              </a:rPr>
              <a:t>aa</a:t>
            </a:r>
            <a:r>
              <a:rPr lang="fr-CH" dirty="0">
                <a:solidFill>
                  <a:schemeClr val="tx1"/>
                </a:solidFill>
              </a:rPr>
              <a:t> 2</a:t>
            </a:r>
          </a:p>
        </p:txBody>
      </p:sp>
      <p:sp>
        <p:nvSpPr>
          <p:cNvPr id="12" name="Rectangle 11"/>
          <p:cNvSpPr/>
          <p:nvPr/>
        </p:nvSpPr>
        <p:spPr>
          <a:xfrm>
            <a:off x="5637213" y="4478338"/>
            <a:ext cx="792162"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dirty="0" err="1">
                <a:solidFill>
                  <a:schemeClr val="tx1"/>
                </a:solidFill>
              </a:rPr>
              <a:t>aa</a:t>
            </a:r>
            <a:r>
              <a:rPr lang="fr-CH" dirty="0">
                <a:solidFill>
                  <a:schemeClr val="tx1"/>
                </a:solidFill>
              </a:rPr>
              <a:t> 4</a:t>
            </a:r>
          </a:p>
        </p:txBody>
      </p:sp>
      <p:sp>
        <p:nvSpPr>
          <p:cNvPr id="13" name="Rectangle 12"/>
          <p:cNvSpPr/>
          <p:nvPr/>
        </p:nvSpPr>
        <p:spPr>
          <a:xfrm>
            <a:off x="4411663" y="2289175"/>
            <a:ext cx="792162"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dirty="0" err="1">
                <a:solidFill>
                  <a:schemeClr val="tx1"/>
                </a:solidFill>
              </a:rPr>
              <a:t>aa</a:t>
            </a:r>
            <a:r>
              <a:rPr lang="fr-CH" dirty="0">
                <a:solidFill>
                  <a:schemeClr val="tx1"/>
                </a:solidFill>
              </a:rPr>
              <a:t> 3</a:t>
            </a:r>
          </a:p>
        </p:txBody>
      </p:sp>
      <p:sp>
        <p:nvSpPr>
          <p:cNvPr id="14" name="Rectangle 13"/>
          <p:cNvSpPr/>
          <p:nvPr/>
        </p:nvSpPr>
        <p:spPr>
          <a:xfrm>
            <a:off x="4429125" y="4478338"/>
            <a:ext cx="792163"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dirty="0" err="1">
                <a:solidFill>
                  <a:schemeClr val="tx1"/>
                </a:solidFill>
              </a:rPr>
              <a:t>aa</a:t>
            </a:r>
            <a:r>
              <a:rPr lang="fr-CH" dirty="0">
                <a:solidFill>
                  <a:schemeClr val="tx1"/>
                </a:solidFill>
              </a:rPr>
              <a:t> 3</a:t>
            </a:r>
          </a:p>
        </p:txBody>
      </p:sp>
      <p:sp>
        <p:nvSpPr>
          <p:cNvPr id="15" name="Rectangle 14"/>
          <p:cNvSpPr/>
          <p:nvPr/>
        </p:nvSpPr>
        <p:spPr>
          <a:xfrm>
            <a:off x="2001838" y="4483100"/>
            <a:ext cx="792162"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dirty="0" err="1">
                <a:solidFill>
                  <a:schemeClr val="tx1"/>
                </a:solidFill>
              </a:rPr>
              <a:t>aa</a:t>
            </a:r>
            <a:r>
              <a:rPr lang="fr-CH" dirty="0">
                <a:solidFill>
                  <a:schemeClr val="tx1"/>
                </a:solidFill>
              </a:rPr>
              <a:t> 1</a:t>
            </a:r>
          </a:p>
        </p:txBody>
      </p:sp>
      <p:sp>
        <p:nvSpPr>
          <p:cNvPr id="16" name="Flèche droite 15"/>
          <p:cNvSpPr/>
          <p:nvPr/>
        </p:nvSpPr>
        <p:spPr>
          <a:xfrm>
            <a:off x="2836863" y="2397125"/>
            <a:ext cx="381000" cy="215900"/>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H"/>
          </a:p>
        </p:txBody>
      </p:sp>
      <p:sp>
        <p:nvSpPr>
          <p:cNvPr id="17" name="Flèche droite 16"/>
          <p:cNvSpPr/>
          <p:nvPr/>
        </p:nvSpPr>
        <p:spPr>
          <a:xfrm>
            <a:off x="4022725" y="2397125"/>
            <a:ext cx="381000" cy="215900"/>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H"/>
          </a:p>
        </p:txBody>
      </p:sp>
      <p:sp>
        <p:nvSpPr>
          <p:cNvPr id="18" name="Flèche droite 17"/>
          <p:cNvSpPr/>
          <p:nvPr/>
        </p:nvSpPr>
        <p:spPr>
          <a:xfrm>
            <a:off x="6445250" y="4598988"/>
            <a:ext cx="379413" cy="215900"/>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H"/>
          </a:p>
        </p:txBody>
      </p:sp>
      <p:sp>
        <p:nvSpPr>
          <p:cNvPr id="19" name="Flèche droite 18"/>
          <p:cNvSpPr/>
          <p:nvPr/>
        </p:nvSpPr>
        <p:spPr>
          <a:xfrm>
            <a:off x="5256213" y="4598988"/>
            <a:ext cx="381000" cy="215900"/>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H"/>
          </a:p>
        </p:txBody>
      </p:sp>
      <p:sp>
        <p:nvSpPr>
          <p:cNvPr id="20" name="Flèche droite 19"/>
          <p:cNvSpPr/>
          <p:nvPr/>
        </p:nvSpPr>
        <p:spPr>
          <a:xfrm>
            <a:off x="4035425" y="4598988"/>
            <a:ext cx="379413" cy="215900"/>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H"/>
          </a:p>
        </p:txBody>
      </p:sp>
      <p:sp>
        <p:nvSpPr>
          <p:cNvPr id="21" name="Flèche droite 20"/>
          <p:cNvSpPr/>
          <p:nvPr/>
        </p:nvSpPr>
        <p:spPr>
          <a:xfrm>
            <a:off x="2800350" y="4598988"/>
            <a:ext cx="379413" cy="215900"/>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H"/>
          </a:p>
        </p:txBody>
      </p:sp>
      <p:sp>
        <p:nvSpPr>
          <p:cNvPr id="22" name="Rectangle à coins arrondis 21"/>
          <p:cNvSpPr/>
          <p:nvPr/>
        </p:nvSpPr>
        <p:spPr>
          <a:xfrm>
            <a:off x="2051050" y="2898775"/>
            <a:ext cx="785813" cy="360363"/>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1000" b="1" dirty="0">
                <a:solidFill>
                  <a:schemeClr val="tx1"/>
                </a:solidFill>
                <a:latin typeface="Verdana" pitchFamily="34" charset="0"/>
                <a:ea typeface="Verdana" pitchFamily="34" charset="0"/>
                <a:cs typeface="Verdana" pitchFamily="34" charset="0"/>
              </a:rPr>
              <a:t>60 ECTS</a:t>
            </a:r>
          </a:p>
        </p:txBody>
      </p:sp>
      <p:sp>
        <p:nvSpPr>
          <p:cNvPr id="23" name="Rectangle à coins arrondis 22"/>
          <p:cNvSpPr/>
          <p:nvPr/>
        </p:nvSpPr>
        <p:spPr>
          <a:xfrm>
            <a:off x="3224213" y="2898775"/>
            <a:ext cx="785812" cy="360363"/>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1000" b="1" dirty="0">
                <a:solidFill>
                  <a:schemeClr val="tx1"/>
                </a:solidFill>
                <a:latin typeface="Verdana" pitchFamily="34" charset="0"/>
                <a:ea typeface="Verdana" pitchFamily="34" charset="0"/>
                <a:cs typeface="Verdana" pitchFamily="34" charset="0"/>
              </a:rPr>
              <a:t>60 ECTS</a:t>
            </a:r>
          </a:p>
        </p:txBody>
      </p:sp>
      <p:sp>
        <p:nvSpPr>
          <p:cNvPr id="24" name="Rectangle à coins arrondis 23"/>
          <p:cNvSpPr/>
          <p:nvPr/>
        </p:nvSpPr>
        <p:spPr>
          <a:xfrm>
            <a:off x="2009775" y="5018088"/>
            <a:ext cx="796925" cy="36671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1000" b="1" dirty="0">
                <a:solidFill>
                  <a:schemeClr val="tx1"/>
                </a:solidFill>
                <a:latin typeface="Verdana" pitchFamily="34" charset="0"/>
                <a:ea typeface="Verdana" pitchFamily="34" charset="0"/>
                <a:cs typeface="Verdana" pitchFamily="34" charset="0"/>
              </a:rPr>
              <a:t>4</a:t>
            </a:r>
            <a:r>
              <a:rPr lang="fr-CH" sz="1000" b="1" dirty="0">
                <a:solidFill>
                  <a:schemeClr val="tx1"/>
                </a:solidFill>
                <a:latin typeface="Verdana" pitchFamily="34" charset="0"/>
                <a:ea typeface="Verdana" pitchFamily="34" charset="0"/>
                <a:cs typeface="Verdana" pitchFamily="34" charset="0"/>
              </a:rPr>
              <a:t>0 </a:t>
            </a:r>
            <a:r>
              <a:rPr lang="fr-CH" sz="1000" b="1" dirty="0">
                <a:solidFill>
                  <a:schemeClr val="tx1"/>
                </a:solidFill>
                <a:latin typeface="Verdana" pitchFamily="34" charset="0"/>
                <a:ea typeface="Verdana" pitchFamily="34" charset="0"/>
                <a:cs typeface="Verdana" pitchFamily="34" charset="0"/>
              </a:rPr>
              <a:t>ECTS</a:t>
            </a:r>
          </a:p>
        </p:txBody>
      </p:sp>
      <p:sp>
        <p:nvSpPr>
          <p:cNvPr id="25" name="Rectangle à coins arrondis 24"/>
          <p:cNvSpPr/>
          <p:nvPr/>
        </p:nvSpPr>
        <p:spPr>
          <a:xfrm>
            <a:off x="4440238" y="2898775"/>
            <a:ext cx="785812" cy="360363"/>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1000" b="1" dirty="0">
                <a:solidFill>
                  <a:schemeClr val="tx1"/>
                </a:solidFill>
                <a:latin typeface="Verdana" pitchFamily="34" charset="0"/>
                <a:ea typeface="Verdana" pitchFamily="34" charset="0"/>
                <a:cs typeface="Verdana" pitchFamily="34" charset="0"/>
              </a:rPr>
              <a:t>60 ECTS</a:t>
            </a:r>
          </a:p>
        </p:txBody>
      </p:sp>
      <p:sp>
        <p:nvSpPr>
          <p:cNvPr id="28" name="Rectangle à coins arrondis 27"/>
          <p:cNvSpPr/>
          <p:nvPr/>
        </p:nvSpPr>
        <p:spPr>
          <a:xfrm>
            <a:off x="3254375" y="5024438"/>
            <a:ext cx="785813" cy="36036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1000" b="1" dirty="0">
                <a:solidFill>
                  <a:schemeClr val="tx1"/>
                </a:solidFill>
                <a:latin typeface="Verdana" pitchFamily="34" charset="0"/>
                <a:ea typeface="Verdana" pitchFamily="34" charset="0"/>
                <a:cs typeface="Verdana" pitchFamily="34" charset="0"/>
              </a:rPr>
              <a:t>40 ECTS</a:t>
            </a:r>
          </a:p>
        </p:txBody>
      </p:sp>
      <p:sp>
        <p:nvSpPr>
          <p:cNvPr id="29" name="Rectangle à coins arrondis 28"/>
          <p:cNvSpPr/>
          <p:nvPr/>
        </p:nvSpPr>
        <p:spPr>
          <a:xfrm>
            <a:off x="4452938" y="5024438"/>
            <a:ext cx="785812" cy="360362"/>
          </a:xfrm>
          <a:prstGeom prst="roundRect">
            <a:avLst/>
          </a:prstGeom>
          <a:solidFill>
            <a:schemeClr val="bg1"/>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1000" b="1" dirty="0">
                <a:solidFill>
                  <a:schemeClr val="tx1"/>
                </a:solidFill>
                <a:latin typeface="Verdana" pitchFamily="34" charset="0"/>
                <a:ea typeface="Verdana" pitchFamily="34" charset="0"/>
                <a:cs typeface="Verdana" pitchFamily="34" charset="0"/>
              </a:rPr>
              <a:t>0</a:t>
            </a:r>
          </a:p>
          <a:p>
            <a:pPr algn="ctr">
              <a:defRPr/>
            </a:pPr>
            <a:r>
              <a:rPr lang="fr-CH" sz="1000" b="1" dirty="0">
                <a:solidFill>
                  <a:schemeClr val="tx1"/>
                </a:solidFill>
                <a:latin typeface="Verdana" pitchFamily="34" charset="0"/>
                <a:ea typeface="Verdana" pitchFamily="34" charset="0"/>
                <a:cs typeface="Verdana" pitchFamily="34" charset="0"/>
              </a:rPr>
              <a:t>ECTS</a:t>
            </a:r>
            <a:endParaRPr lang="fr-CH" sz="1000" b="1" dirty="0">
              <a:solidFill>
                <a:schemeClr val="tx1"/>
              </a:solidFill>
              <a:latin typeface="Verdana" pitchFamily="34" charset="0"/>
              <a:ea typeface="Verdana" pitchFamily="34" charset="0"/>
              <a:cs typeface="Verdana" pitchFamily="34" charset="0"/>
            </a:endParaRPr>
          </a:p>
        </p:txBody>
      </p:sp>
      <p:sp>
        <p:nvSpPr>
          <p:cNvPr id="30" name="Rectangle à coins arrondis 29"/>
          <p:cNvSpPr/>
          <p:nvPr/>
        </p:nvSpPr>
        <p:spPr>
          <a:xfrm>
            <a:off x="5676900" y="5024438"/>
            <a:ext cx="785813" cy="36036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1000" b="1" dirty="0">
                <a:solidFill>
                  <a:schemeClr val="tx1"/>
                </a:solidFill>
                <a:latin typeface="Verdana" pitchFamily="34" charset="0"/>
                <a:ea typeface="Verdana" pitchFamily="34" charset="0"/>
                <a:cs typeface="Verdana" pitchFamily="34" charset="0"/>
              </a:rPr>
              <a:t>40 </a:t>
            </a:r>
            <a:r>
              <a:rPr lang="fr-CH" sz="1000" b="1" dirty="0">
                <a:solidFill>
                  <a:schemeClr val="tx1"/>
                </a:solidFill>
                <a:latin typeface="Verdana" pitchFamily="34" charset="0"/>
                <a:ea typeface="Verdana" pitchFamily="34" charset="0"/>
                <a:cs typeface="Verdana" pitchFamily="34" charset="0"/>
              </a:rPr>
              <a:t>ECTS</a:t>
            </a:r>
          </a:p>
        </p:txBody>
      </p:sp>
      <p:sp>
        <p:nvSpPr>
          <p:cNvPr id="31" name="Rectangle à coins arrondis 30"/>
          <p:cNvSpPr/>
          <p:nvPr/>
        </p:nvSpPr>
        <p:spPr>
          <a:xfrm>
            <a:off x="6824663" y="5006975"/>
            <a:ext cx="785812" cy="360363"/>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1000" b="1" dirty="0">
                <a:solidFill>
                  <a:schemeClr val="tx1"/>
                </a:solidFill>
                <a:latin typeface="Verdana" pitchFamily="34" charset="0"/>
                <a:ea typeface="Verdana" pitchFamily="34" charset="0"/>
                <a:cs typeface="Verdana" pitchFamily="34" charset="0"/>
              </a:rPr>
              <a:t>3</a:t>
            </a:r>
            <a:r>
              <a:rPr lang="fr-CH" sz="1000" b="1" dirty="0">
                <a:solidFill>
                  <a:schemeClr val="tx1"/>
                </a:solidFill>
                <a:latin typeface="Verdana" pitchFamily="34" charset="0"/>
                <a:ea typeface="Verdana" pitchFamily="34" charset="0"/>
                <a:cs typeface="Verdana" pitchFamily="34" charset="0"/>
              </a:rPr>
              <a:t>0 </a:t>
            </a:r>
            <a:r>
              <a:rPr lang="fr-CH" sz="1000" b="1" dirty="0">
                <a:solidFill>
                  <a:schemeClr val="tx1"/>
                </a:solidFill>
                <a:latin typeface="Verdana" pitchFamily="34" charset="0"/>
                <a:ea typeface="Verdana" pitchFamily="34" charset="0"/>
                <a:cs typeface="Verdana" pitchFamily="34" charset="0"/>
              </a:rPr>
              <a:t>ECTS</a:t>
            </a:r>
          </a:p>
        </p:txBody>
      </p:sp>
      <p:sp>
        <p:nvSpPr>
          <p:cNvPr id="33" name="Rectangle 32"/>
          <p:cNvSpPr/>
          <p:nvPr/>
        </p:nvSpPr>
        <p:spPr>
          <a:xfrm>
            <a:off x="2849563" y="2935288"/>
            <a:ext cx="339725" cy="323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2000" b="1" dirty="0">
                <a:solidFill>
                  <a:schemeClr val="tx1"/>
                </a:solidFill>
                <a:latin typeface="Verdana" pitchFamily="34" charset="0"/>
                <a:ea typeface="Verdana" pitchFamily="34" charset="0"/>
                <a:cs typeface="Verdana" pitchFamily="34" charset="0"/>
              </a:rPr>
              <a:t>+</a:t>
            </a:r>
          </a:p>
        </p:txBody>
      </p:sp>
      <p:sp>
        <p:nvSpPr>
          <p:cNvPr id="36" name="Rectangle 35"/>
          <p:cNvSpPr/>
          <p:nvPr/>
        </p:nvSpPr>
        <p:spPr>
          <a:xfrm>
            <a:off x="4048125" y="2924175"/>
            <a:ext cx="339725"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2000" b="1" dirty="0">
                <a:solidFill>
                  <a:schemeClr val="tx1"/>
                </a:solidFill>
                <a:latin typeface="Verdana" pitchFamily="34" charset="0"/>
                <a:ea typeface="Verdana" pitchFamily="34" charset="0"/>
                <a:cs typeface="Verdana" pitchFamily="34" charset="0"/>
              </a:rPr>
              <a:t>+</a:t>
            </a:r>
          </a:p>
        </p:txBody>
      </p:sp>
      <p:sp>
        <p:nvSpPr>
          <p:cNvPr id="37" name="Rectangle 36"/>
          <p:cNvSpPr/>
          <p:nvPr/>
        </p:nvSpPr>
        <p:spPr>
          <a:xfrm>
            <a:off x="5256213" y="5060950"/>
            <a:ext cx="339725" cy="323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2000" b="1" dirty="0">
                <a:solidFill>
                  <a:schemeClr val="tx1"/>
                </a:solidFill>
                <a:latin typeface="Verdana" pitchFamily="34" charset="0"/>
                <a:ea typeface="Verdana" pitchFamily="34" charset="0"/>
                <a:cs typeface="Verdana" pitchFamily="34" charset="0"/>
              </a:rPr>
              <a:t>+</a:t>
            </a:r>
          </a:p>
        </p:txBody>
      </p:sp>
      <p:sp>
        <p:nvSpPr>
          <p:cNvPr id="38" name="Rectangle 37"/>
          <p:cNvSpPr/>
          <p:nvPr/>
        </p:nvSpPr>
        <p:spPr>
          <a:xfrm>
            <a:off x="4075113" y="5060950"/>
            <a:ext cx="339725" cy="323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2000" b="1" dirty="0">
                <a:solidFill>
                  <a:schemeClr val="tx1"/>
                </a:solidFill>
                <a:latin typeface="Verdana" pitchFamily="34" charset="0"/>
                <a:ea typeface="Verdana" pitchFamily="34" charset="0"/>
                <a:cs typeface="Verdana" pitchFamily="34" charset="0"/>
              </a:rPr>
              <a:t>+</a:t>
            </a:r>
          </a:p>
        </p:txBody>
      </p:sp>
      <p:sp>
        <p:nvSpPr>
          <p:cNvPr id="39" name="Rectangle 38"/>
          <p:cNvSpPr/>
          <p:nvPr/>
        </p:nvSpPr>
        <p:spPr>
          <a:xfrm>
            <a:off x="2843213" y="5060950"/>
            <a:ext cx="339725" cy="323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2000" b="1" dirty="0">
                <a:solidFill>
                  <a:schemeClr val="tx1"/>
                </a:solidFill>
                <a:latin typeface="Verdana" pitchFamily="34" charset="0"/>
                <a:ea typeface="Verdana" pitchFamily="34" charset="0"/>
                <a:cs typeface="Verdana" pitchFamily="34" charset="0"/>
              </a:rPr>
              <a:t>+</a:t>
            </a:r>
          </a:p>
        </p:txBody>
      </p:sp>
      <p:sp>
        <p:nvSpPr>
          <p:cNvPr id="40" name="Rectangle 39"/>
          <p:cNvSpPr/>
          <p:nvPr/>
        </p:nvSpPr>
        <p:spPr>
          <a:xfrm>
            <a:off x="6481763" y="5060950"/>
            <a:ext cx="339725" cy="323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2000" b="1" dirty="0">
                <a:solidFill>
                  <a:schemeClr val="tx1"/>
                </a:solidFill>
                <a:latin typeface="Verdana" pitchFamily="34" charset="0"/>
                <a:ea typeface="Verdana" pitchFamily="34" charset="0"/>
                <a:cs typeface="Verdana" pitchFamily="34" charset="0"/>
              </a:rPr>
              <a:t>+</a:t>
            </a:r>
          </a:p>
        </p:txBody>
      </p:sp>
      <p:sp>
        <p:nvSpPr>
          <p:cNvPr id="41" name="Rectangle 40"/>
          <p:cNvSpPr/>
          <p:nvPr/>
        </p:nvSpPr>
        <p:spPr>
          <a:xfrm>
            <a:off x="179512" y="2240866"/>
            <a:ext cx="482223" cy="3636406"/>
          </a:xfrm>
          <a:prstGeom prst="rect">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fr-CH" sz="1200" b="1" dirty="0">
                <a:solidFill>
                  <a:schemeClr val="tx1"/>
                </a:solidFill>
                <a:latin typeface="Verdana" pitchFamily="34" charset="0"/>
                <a:ea typeface="Verdana" pitchFamily="34" charset="0"/>
                <a:cs typeface="Verdana" pitchFamily="34" charset="0"/>
              </a:rPr>
              <a:t>Conditions d’admission identiques</a:t>
            </a:r>
          </a:p>
        </p:txBody>
      </p:sp>
      <p:sp>
        <p:nvSpPr>
          <p:cNvPr id="42" name="Rectangle 41"/>
          <p:cNvSpPr/>
          <p:nvPr/>
        </p:nvSpPr>
        <p:spPr>
          <a:xfrm rot="10800000">
            <a:off x="8542092" y="2311212"/>
            <a:ext cx="482223" cy="3601533"/>
          </a:xfrm>
          <a:prstGeom prst="rect">
            <a:avLst/>
          </a:prstGeom>
          <a:solidFill>
            <a:srgbClr val="99FF99"/>
          </a:solidFill>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fr-CH" sz="1200" b="1" dirty="0">
                <a:solidFill>
                  <a:schemeClr val="tx1"/>
                </a:solidFill>
                <a:latin typeface="Verdana" pitchFamily="34" charset="0"/>
                <a:ea typeface="Verdana" pitchFamily="34" charset="0"/>
                <a:cs typeface="Verdana" pitchFamily="34" charset="0"/>
              </a:rPr>
              <a:t>Diplôme de </a:t>
            </a:r>
            <a:r>
              <a:rPr lang="fr-CH" sz="1200" b="1" dirty="0" err="1">
                <a:solidFill>
                  <a:schemeClr val="tx1"/>
                </a:solidFill>
                <a:latin typeface="Verdana" pitchFamily="34" charset="0"/>
                <a:ea typeface="Verdana" pitchFamily="34" charset="0"/>
                <a:cs typeface="Verdana" pitchFamily="34" charset="0"/>
              </a:rPr>
              <a:t>bachelor</a:t>
            </a:r>
            <a:r>
              <a:rPr lang="fr-CH" sz="1200" b="1" dirty="0">
                <a:solidFill>
                  <a:schemeClr val="tx1"/>
                </a:solidFill>
                <a:latin typeface="Verdana" pitchFamily="34" charset="0"/>
                <a:ea typeface="Verdana" pitchFamily="34" charset="0"/>
                <a:cs typeface="Verdana" pitchFamily="34" charset="0"/>
              </a:rPr>
              <a:t> identique</a:t>
            </a:r>
          </a:p>
        </p:txBody>
      </p:sp>
      <p:sp>
        <p:nvSpPr>
          <p:cNvPr id="43" name="Rectangle à coins arrondis 42"/>
          <p:cNvSpPr/>
          <p:nvPr/>
        </p:nvSpPr>
        <p:spPr>
          <a:xfrm>
            <a:off x="825500" y="3894138"/>
            <a:ext cx="1079500" cy="3492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1100" b="1" dirty="0">
                <a:solidFill>
                  <a:srgbClr val="FFFF00"/>
                </a:solidFill>
                <a:latin typeface="Verdana" pitchFamily="34" charset="0"/>
                <a:ea typeface="Verdana" pitchFamily="34" charset="0"/>
                <a:cs typeface="Verdana" pitchFamily="34" charset="0"/>
              </a:rPr>
              <a:t>VAE  (évent.)</a:t>
            </a:r>
          </a:p>
        </p:txBody>
      </p:sp>
      <p:cxnSp>
        <p:nvCxnSpPr>
          <p:cNvPr id="45" name="Connecteur droit avec flèche 44"/>
          <p:cNvCxnSpPr>
            <a:stCxn id="41" idx="3"/>
            <a:endCxn id="43" idx="1"/>
          </p:cNvCxnSpPr>
          <p:nvPr/>
        </p:nvCxnSpPr>
        <p:spPr>
          <a:xfrm>
            <a:off x="661988" y="4059238"/>
            <a:ext cx="163512" cy="952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7" name="Connecteur droit avec flèche 46"/>
          <p:cNvCxnSpPr/>
          <p:nvPr/>
        </p:nvCxnSpPr>
        <p:spPr>
          <a:xfrm>
            <a:off x="661988" y="5705475"/>
            <a:ext cx="1331912"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 name="Rectangle à coins arrondis 58"/>
          <p:cNvSpPr/>
          <p:nvPr/>
        </p:nvSpPr>
        <p:spPr>
          <a:xfrm>
            <a:off x="1077913" y="5002213"/>
            <a:ext cx="576262" cy="368300"/>
          </a:xfrm>
          <a:prstGeom prst="roundRect">
            <a:avLst/>
          </a:prstGeom>
          <a:solidFill>
            <a:srgbClr val="99FF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1000" b="1" dirty="0">
                <a:solidFill>
                  <a:schemeClr val="tx1"/>
                </a:solidFill>
                <a:latin typeface="Verdana" pitchFamily="34" charset="0"/>
                <a:ea typeface="Verdana" pitchFamily="34" charset="0"/>
                <a:cs typeface="Verdana" pitchFamily="34" charset="0"/>
              </a:rPr>
              <a:t>30 </a:t>
            </a:r>
            <a:r>
              <a:rPr lang="fr-CH" sz="1000" b="1" dirty="0">
                <a:solidFill>
                  <a:schemeClr val="tx1"/>
                </a:solidFill>
                <a:latin typeface="Verdana" pitchFamily="34" charset="0"/>
                <a:ea typeface="Verdana" pitchFamily="34" charset="0"/>
                <a:cs typeface="Verdana" pitchFamily="34" charset="0"/>
              </a:rPr>
              <a:t>ECTS</a:t>
            </a:r>
          </a:p>
        </p:txBody>
      </p:sp>
      <p:cxnSp>
        <p:nvCxnSpPr>
          <p:cNvPr id="65" name="Connecteur droit avec flèche 64"/>
          <p:cNvCxnSpPr>
            <a:stCxn id="43" idx="2"/>
            <a:endCxn id="59" idx="0"/>
          </p:cNvCxnSpPr>
          <p:nvPr/>
        </p:nvCxnSpPr>
        <p:spPr>
          <a:xfrm>
            <a:off x="1365250" y="4243388"/>
            <a:ext cx="0" cy="75882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1668463" y="5046663"/>
            <a:ext cx="339725" cy="323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2000" b="1" dirty="0">
                <a:solidFill>
                  <a:schemeClr val="tx1"/>
                </a:solidFill>
                <a:latin typeface="Verdana" pitchFamily="34" charset="0"/>
                <a:ea typeface="Verdana" pitchFamily="34" charset="0"/>
                <a:cs typeface="Verdana" pitchFamily="34" charset="0"/>
              </a:rPr>
              <a:t>+</a:t>
            </a:r>
          </a:p>
        </p:txBody>
      </p:sp>
      <p:sp>
        <p:nvSpPr>
          <p:cNvPr id="68" name="Rectangle à coins arrondis 67"/>
          <p:cNvSpPr/>
          <p:nvPr/>
        </p:nvSpPr>
        <p:spPr>
          <a:xfrm>
            <a:off x="3276600" y="5543550"/>
            <a:ext cx="796925" cy="3683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1000" b="1" dirty="0">
                <a:solidFill>
                  <a:schemeClr val="tx1"/>
                </a:solidFill>
                <a:latin typeface="Verdana" pitchFamily="34" charset="0"/>
                <a:ea typeface="Verdana" pitchFamily="34" charset="0"/>
                <a:cs typeface="Verdana" pitchFamily="34" charset="0"/>
              </a:rPr>
              <a:t>30 ECTS</a:t>
            </a:r>
          </a:p>
        </p:txBody>
      </p:sp>
      <p:sp>
        <p:nvSpPr>
          <p:cNvPr id="69" name="Rectangle à coins arrondis 68"/>
          <p:cNvSpPr/>
          <p:nvPr/>
        </p:nvSpPr>
        <p:spPr>
          <a:xfrm>
            <a:off x="4452938" y="5559425"/>
            <a:ext cx="796925" cy="3683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1000" b="1" dirty="0">
                <a:solidFill>
                  <a:schemeClr val="tx1"/>
                </a:solidFill>
                <a:latin typeface="Verdana" pitchFamily="34" charset="0"/>
                <a:ea typeface="Verdana" pitchFamily="34" charset="0"/>
                <a:cs typeface="Verdana" pitchFamily="34" charset="0"/>
              </a:rPr>
              <a:t>60 ECTS</a:t>
            </a:r>
          </a:p>
        </p:txBody>
      </p:sp>
      <p:sp>
        <p:nvSpPr>
          <p:cNvPr id="70" name="Rectangle à coins arrondis 69"/>
          <p:cNvSpPr/>
          <p:nvPr/>
        </p:nvSpPr>
        <p:spPr>
          <a:xfrm>
            <a:off x="5646738" y="5572125"/>
            <a:ext cx="798512" cy="3683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1000" b="1" dirty="0">
                <a:solidFill>
                  <a:schemeClr val="tx1"/>
                </a:solidFill>
                <a:latin typeface="Verdana" pitchFamily="34" charset="0"/>
                <a:ea typeface="Verdana" pitchFamily="34" charset="0"/>
                <a:cs typeface="Verdana" pitchFamily="34" charset="0"/>
              </a:rPr>
              <a:t>40 ECTS</a:t>
            </a:r>
          </a:p>
        </p:txBody>
      </p:sp>
      <p:sp>
        <p:nvSpPr>
          <p:cNvPr id="72" name="Rectangle à coins arrondis 71"/>
          <p:cNvSpPr/>
          <p:nvPr/>
        </p:nvSpPr>
        <p:spPr>
          <a:xfrm>
            <a:off x="2001838" y="5545138"/>
            <a:ext cx="796925" cy="3683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1000" b="1" dirty="0">
                <a:solidFill>
                  <a:schemeClr val="tx1"/>
                </a:solidFill>
                <a:latin typeface="Verdana" pitchFamily="34" charset="0"/>
                <a:ea typeface="Verdana" pitchFamily="34" charset="0"/>
                <a:cs typeface="Verdana" pitchFamily="34" charset="0"/>
              </a:rPr>
              <a:t>50 ECTS</a:t>
            </a:r>
          </a:p>
        </p:txBody>
      </p:sp>
      <p:sp>
        <p:nvSpPr>
          <p:cNvPr id="74" name="Rectangle 73"/>
          <p:cNvSpPr/>
          <p:nvPr/>
        </p:nvSpPr>
        <p:spPr>
          <a:xfrm>
            <a:off x="2849563" y="5597525"/>
            <a:ext cx="339725" cy="325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2000" b="1" dirty="0">
                <a:solidFill>
                  <a:schemeClr val="tx1"/>
                </a:solidFill>
                <a:latin typeface="Verdana" pitchFamily="34" charset="0"/>
                <a:ea typeface="Verdana" pitchFamily="34" charset="0"/>
                <a:cs typeface="Verdana" pitchFamily="34" charset="0"/>
              </a:rPr>
              <a:t>+</a:t>
            </a:r>
          </a:p>
        </p:txBody>
      </p:sp>
      <p:sp>
        <p:nvSpPr>
          <p:cNvPr id="75" name="Rectangle 74"/>
          <p:cNvSpPr/>
          <p:nvPr/>
        </p:nvSpPr>
        <p:spPr>
          <a:xfrm>
            <a:off x="4097338" y="5595938"/>
            <a:ext cx="339725" cy="323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2000" b="1" dirty="0">
                <a:solidFill>
                  <a:schemeClr val="tx1"/>
                </a:solidFill>
                <a:latin typeface="Verdana" pitchFamily="34" charset="0"/>
                <a:ea typeface="Verdana" pitchFamily="34" charset="0"/>
                <a:cs typeface="Verdana" pitchFamily="34" charset="0"/>
              </a:rPr>
              <a:t>+</a:t>
            </a:r>
          </a:p>
        </p:txBody>
      </p:sp>
      <p:sp>
        <p:nvSpPr>
          <p:cNvPr id="76" name="Rectangle 75"/>
          <p:cNvSpPr/>
          <p:nvPr/>
        </p:nvSpPr>
        <p:spPr>
          <a:xfrm>
            <a:off x="5262563" y="5581650"/>
            <a:ext cx="339725" cy="323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2000" b="1" dirty="0">
                <a:solidFill>
                  <a:schemeClr val="tx1"/>
                </a:solidFill>
                <a:latin typeface="Verdana" pitchFamily="34" charset="0"/>
                <a:ea typeface="Verdana" pitchFamily="34" charset="0"/>
                <a:cs typeface="Verdana" pitchFamily="34" charset="0"/>
              </a:rPr>
              <a:t>+</a:t>
            </a:r>
          </a:p>
        </p:txBody>
      </p:sp>
      <p:sp>
        <p:nvSpPr>
          <p:cNvPr id="78" name="Rectangle à coins arrondis 77"/>
          <p:cNvSpPr/>
          <p:nvPr/>
        </p:nvSpPr>
        <p:spPr>
          <a:xfrm>
            <a:off x="7769225" y="5014913"/>
            <a:ext cx="611188" cy="344487"/>
          </a:xfrm>
          <a:prstGeom prst="roundRect">
            <a:avLst/>
          </a:prstGeom>
          <a:solidFill>
            <a:srgbClr val="99FF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1000" b="1" dirty="0">
                <a:solidFill>
                  <a:schemeClr val="tx1"/>
                </a:solidFill>
                <a:latin typeface="Verdana" pitchFamily="34" charset="0"/>
                <a:ea typeface="Verdana" pitchFamily="34" charset="0"/>
                <a:cs typeface="Verdana" pitchFamily="34" charset="0"/>
              </a:rPr>
              <a:t>180 ECTS</a:t>
            </a:r>
          </a:p>
        </p:txBody>
      </p:sp>
      <p:sp>
        <p:nvSpPr>
          <p:cNvPr id="79" name="Rectangle à coins arrondis 78"/>
          <p:cNvSpPr/>
          <p:nvPr/>
        </p:nvSpPr>
        <p:spPr>
          <a:xfrm>
            <a:off x="5426075" y="2898775"/>
            <a:ext cx="635000" cy="344488"/>
          </a:xfrm>
          <a:prstGeom prst="roundRect">
            <a:avLst/>
          </a:prstGeom>
          <a:solidFill>
            <a:srgbClr val="99FF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1000" b="1" dirty="0">
                <a:solidFill>
                  <a:schemeClr val="tx1"/>
                </a:solidFill>
                <a:latin typeface="Verdana" pitchFamily="34" charset="0"/>
                <a:ea typeface="Verdana" pitchFamily="34" charset="0"/>
                <a:cs typeface="Verdana" pitchFamily="34" charset="0"/>
              </a:rPr>
              <a:t>180 ECTS</a:t>
            </a:r>
          </a:p>
        </p:txBody>
      </p:sp>
      <p:sp>
        <p:nvSpPr>
          <p:cNvPr id="80" name="Rectangle à coins arrondis 79"/>
          <p:cNvSpPr/>
          <p:nvPr/>
        </p:nvSpPr>
        <p:spPr>
          <a:xfrm>
            <a:off x="6681788" y="5597525"/>
            <a:ext cx="633412" cy="346075"/>
          </a:xfrm>
          <a:prstGeom prst="roundRect">
            <a:avLst/>
          </a:prstGeom>
          <a:solidFill>
            <a:srgbClr val="99FF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1000" b="1" dirty="0">
                <a:solidFill>
                  <a:schemeClr val="tx1"/>
                </a:solidFill>
                <a:latin typeface="Verdana" pitchFamily="34" charset="0"/>
                <a:ea typeface="Verdana" pitchFamily="34" charset="0"/>
                <a:cs typeface="Verdana" pitchFamily="34" charset="0"/>
              </a:rPr>
              <a:t>180 ECTS</a:t>
            </a:r>
          </a:p>
        </p:txBody>
      </p:sp>
      <p:cxnSp>
        <p:nvCxnSpPr>
          <p:cNvPr id="83" name="Connecteur droit avec flèche 82"/>
          <p:cNvCxnSpPr>
            <a:stCxn id="25" idx="3"/>
            <a:endCxn id="79" idx="1"/>
          </p:cNvCxnSpPr>
          <p:nvPr/>
        </p:nvCxnSpPr>
        <p:spPr>
          <a:xfrm flipV="1">
            <a:off x="5226050" y="3070225"/>
            <a:ext cx="200025" cy="952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2" name="Connecteur droit avec flèche 91"/>
          <p:cNvCxnSpPr>
            <a:stCxn id="70" idx="3"/>
            <a:endCxn id="80" idx="1"/>
          </p:cNvCxnSpPr>
          <p:nvPr/>
        </p:nvCxnSpPr>
        <p:spPr>
          <a:xfrm>
            <a:off x="6445250" y="5756275"/>
            <a:ext cx="236538" cy="142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7" name="Connecteur droit avec flèche 96"/>
          <p:cNvCxnSpPr>
            <a:stCxn id="78" idx="3"/>
          </p:cNvCxnSpPr>
          <p:nvPr/>
        </p:nvCxnSpPr>
        <p:spPr>
          <a:xfrm>
            <a:off x="8380413" y="5186363"/>
            <a:ext cx="179387" cy="1111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9" name="Connecteur droit avec flèche 98"/>
          <p:cNvCxnSpPr>
            <a:stCxn id="80" idx="3"/>
          </p:cNvCxnSpPr>
          <p:nvPr/>
        </p:nvCxnSpPr>
        <p:spPr>
          <a:xfrm flipV="1">
            <a:off x="7315200" y="5764213"/>
            <a:ext cx="1249363" cy="63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0" name="Connecteur droit avec flèche 99"/>
          <p:cNvCxnSpPr>
            <a:stCxn id="79" idx="3"/>
          </p:cNvCxnSpPr>
          <p:nvPr/>
        </p:nvCxnSpPr>
        <p:spPr>
          <a:xfrm>
            <a:off x="6061075" y="3070225"/>
            <a:ext cx="2481263" cy="190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2" name="Connecteur droit avec flèche 101"/>
          <p:cNvCxnSpPr>
            <a:stCxn id="23" idx="2"/>
            <a:endCxn id="6" idx="0"/>
          </p:cNvCxnSpPr>
          <p:nvPr/>
        </p:nvCxnSpPr>
        <p:spPr>
          <a:xfrm>
            <a:off x="3616325" y="3259138"/>
            <a:ext cx="433388" cy="623887"/>
          </a:xfrm>
          <a:prstGeom prst="straightConnector1">
            <a:avLst/>
          </a:prstGeom>
          <a:ln w="127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14" name="Connecteur droit avec flèche 113"/>
          <p:cNvCxnSpPr>
            <a:endCxn id="22" idx="1"/>
          </p:cNvCxnSpPr>
          <p:nvPr/>
        </p:nvCxnSpPr>
        <p:spPr>
          <a:xfrm>
            <a:off x="676275" y="3079750"/>
            <a:ext cx="1374775"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1" name="Connecteur droit avec flèche 130"/>
          <p:cNvCxnSpPr>
            <a:endCxn id="78" idx="1"/>
          </p:cNvCxnSpPr>
          <p:nvPr/>
        </p:nvCxnSpPr>
        <p:spPr>
          <a:xfrm flipV="1">
            <a:off x="7610475" y="5186363"/>
            <a:ext cx="158750" cy="1746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7" name="Rectangle 136"/>
          <p:cNvSpPr/>
          <p:nvPr/>
        </p:nvSpPr>
        <p:spPr>
          <a:xfrm>
            <a:off x="1012825" y="528638"/>
            <a:ext cx="5548313" cy="431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CH" b="1" dirty="0">
                <a:solidFill>
                  <a:schemeClr val="tx1"/>
                </a:solidFill>
                <a:latin typeface="Verdana" pitchFamily="34" charset="0"/>
                <a:ea typeface="Verdana" pitchFamily="34" charset="0"/>
                <a:cs typeface="Verdana" pitchFamily="34" charset="0"/>
              </a:rPr>
              <a:t>Exemple: obtention du </a:t>
            </a:r>
            <a:r>
              <a:rPr lang="fr-CH" b="1" dirty="0" err="1">
                <a:solidFill>
                  <a:schemeClr val="tx1"/>
                </a:solidFill>
                <a:latin typeface="Verdana" pitchFamily="34" charset="0"/>
                <a:ea typeface="Verdana" pitchFamily="34" charset="0"/>
                <a:cs typeface="Verdana" pitchFamily="34" charset="0"/>
              </a:rPr>
              <a:t>bachelor</a:t>
            </a:r>
            <a:r>
              <a:rPr lang="fr-CH" b="1" dirty="0">
                <a:solidFill>
                  <a:schemeClr val="tx1"/>
                </a:solidFill>
                <a:latin typeface="Verdana" pitchFamily="34" charset="0"/>
                <a:ea typeface="Verdana" pitchFamily="34" charset="0"/>
                <a:cs typeface="Verdana" pitchFamily="34" charset="0"/>
              </a:rPr>
              <a:t> HES</a:t>
            </a:r>
          </a:p>
        </p:txBody>
      </p:sp>
      <p:pic>
        <p:nvPicPr>
          <p:cNvPr id="22587" name="Picture 3"/>
          <p:cNvPicPr>
            <a:picLocks noChangeAspect="1" noChangeArrowheads="1"/>
          </p:cNvPicPr>
          <p:nvPr/>
        </p:nvPicPr>
        <p:blipFill>
          <a:blip r:embed="rId2"/>
          <a:srcRect/>
          <a:stretch>
            <a:fillRect/>
          </a:stretch>
        </p:blipFill>
        <p:spPr bwMode="auto">
          <a:xfrm>
            <a:off x="7308850" y="227013"/>
            <a:ext cx="1511300" cy="10366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500" fill="hold"/>
                                        <p:tgtEl>
                                          <p:spTgt spid="41"/>
                                        </p:tgtEl>
                                        <p:attrNameLst>
                                          <p:attrName>ppt_x</p:attrName>
                                        </p:attrNameLst>
                                      </p:cBhvr>
                                      <p:tavLst>
                                        <p:tav tm="0">
                                          <p:val>
                                            <p:strVal val="0-#ppt_w/2"/>
                                          </p:val>
                                        </p:tav>
                                        <p:tav tm="100000">
                                          <p:val>
                                            <p:strVal val="#ppt_x"/>
                                          </p:val>
                                        </p:tav>
                                      </p:tavLst>
                                    </p:anim>
                                    <p:anim calcmode="lin" valueType="num">
                                      <p:cBhvr additive="base">
                                        <p:cTn id="18"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1+#ppt_w/2"/>
                                          </p:val>
                                        </p:tav>
                                        <p:tav tm="100000">
                                          <p:val>
                                            <p:strVal val="#ppt_x"/>
                                          </p:val>
                                        </p:tav>
                                      </p:tavLst>
                                    </p:anim>
                                    <p:anim calcmode="lin" valueType="num">
                                      <p:cBhvr additive="base">
                                        <p:cTn id="24"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0-#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0-#ppt_w/2"/>
                                          </p:val>
                                        </p:tav>
                                        <p:tav tm="100000">
                                          <p:val>
                                            <p:strVal val="#ppt_x"/>
                                          </p:val>
                                        </p:tav>
                                      </p:tavLst>
                                    </p:anim>
                                    <p:anim calcmode="lin" valueType="num">
                                      <p:cBhvr additive="base">
                                        <p:cTn id="34" dur="500" fill="hold"/>
                                        <p:tgtEl>
                                          <p:spTgt spid="16"/>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0-#ppt_w/2"/>
                                          </p:val>
                                        </p:tav>
                                        <p:tav tm="100000">
                                          <p:val>
                                            <p:strVal val="#ppt_x"/>
                                          </p:val>
                                        </p:tav>
                                      </p:tavLst>
                                    </p:anim>
                                    <p:anim calcmode="lin" valueType="num">
                                      <p:cBhvr additive="base">
                                        <p:cTn id="42" dur="500" fill="hold"/>
                                        <p:tgtEl>
                                          <p:spTgt spid="17"/>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0-#ppt_w/2"/>
                                          </p:val>
                                        </p:tav>
                                        <p:tav tm="100000">
                                          <p:val>
                                            <p:strVal val="#ppt_x"/>
                                          </p:val>
                                        </p:tav>
                                      </p:tavLst>
                                    </p:anim>
                                    <p:anim calcmode="lin" valueType="num">
                                      <p:cBhvr additive="base">
                                        <p:cTn id="46" dur="500" fill="hold"/>
                                        <p:tgtEl>
                                          <p:spTgt spid="13"/>
                                        </p:tgtEl>
                                        <p:attrNameLst>
                                          <p:attrName>ppt_y</p:attrName>
                                        </p:attrNameLst>
                                      </p:cBhvr>
                                      <p:tavLst>
                                        <p:tav tm="0">
                                          <p:val>
                                            <p:strVal val="#ppt_y"/>
                                          </p:val>
                                        </p:tav>
                                        <p:tav tm="100000">
                                          <p:val>
                                            <p:strVal val="#ppt_y"/>
                                          </p:val>
                                        </p:tav>
                                      </p:tavLst>
                                    </p:anim>
                                  </p:childTnLst>
                                </p:cTn>
                              </p:par>
                              <p:par>
                                <p:cTn id="47" presetID="2" presetClass="entr" presetSubtype="8" fill="hold" nodeType="withEffect">
                                  <p:stCondLst>
                                    <p:cond delay="0"/>
                                  </p:stCondLst>
                                  <p:childTnLst>
                                    <p:set>
                                      <p:cBhvr>
                                        <p:cTn id="48" dur="1" fill="hold">
                                          <p:stCondLst>
                                            <p:cond delay="0"/>
                                          </p:stCondLst>
                                        </p:cTn>
                                        <p:tgtEl>
                                          <p:spTgt spid="114"/>
                                        </p:tgtEl>
                                        <p:attrNameLst>
                                          <p:attrName>style.visibility</p:attrName>
                                        </p:attrNameLst>
                                      </p:cBhvr>
                                      <p:to>
                                        <p:strVal val="visible"/>
                                      </p:to>
                                    </p:set>
                                    <p:anim calcmode="lin" valueType="num">
                                      <p:cBhvr additive="base">
                                        <p:cTn id="49" dur="500" fill="hold"/>
                                        <p:tgtEl>
                                          <p:spTgt spid="114"/>
                                        </p:tgtEl>
                                        <p:attrNameLst>
                                          <p:attrName>ppt_x</p:attrName>
                                        </p:attrNameLst>
                                      </p:cBhvr>
                                      <p:tavLst>
                                        <p:tav tm="0">
                                          <p:val>
                                            <p:strVal val="0-#ppt_w/2"/>
                                          </p:val>
                                        </p:tav>
                                        <p:tav tm="100000">
                                          <p:val>
                                            <p:strVal val="#ppt_x"/>
                                          </p:val>
                                        </p:tav>
                                      </p:tavLst>
                                    </p:anim>
                                    <p:anim calcmode="lin" valueType="num">
                                      <p:cBhvr additive="base">
                                        <p:cTn id="50" dur="500" fill="hold"/>
                                        <p:tgtEl>
                                          <p:spTgt spid="114"/>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0-#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fill="hold"/>
                                        <p:tgtEl>
                                          <p:spTgt spid="33"/>
                                        </p:tgtEl>
                                        <p:attrNameLst>
                                          <p:attrName>ppt_x</p:attrName>
                                        </p:attrNameLst>
                                      </p:cBhvr>
                                      <p:tavLst>
                                        <p:tav tm="0">
                                          <p:val>
                                            <p:strVal val="0-#ppt_w/2"/>
                                          </p:val>
                                        </p:tav>
                                        <p:tav tm="100000">
                                          <p:val>
                                            <p:strVal val="#ppt_x"/>
                                          </p:val>
                                        </p:tav>
                                      </p:tavLst>
                                    </p:anim>
                                    <p:anim calcmode="lin" valueType="num">
                                      <p:cBhvr additive="base">
                                        <p:cTn id="60" dur="500" fill="hold"/>
                                        <p:tgtEl>
                                          <p:spTgt spid="33"/>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fill="hold"/>
                                        <p:tgtEl>
                                          <p:spTgt spid="23"/>
                                        </p:tgtEl>
                                        <p:attrNameLst>
                                          <p:attrName>ppt_x</p:attrName>
                                        </p:attrNameLst>
                                      </p:cBhvr>
                                      <p:tavLst>
                                        <p:tav tm="0">
                                          <p:val>
                                            <p:strVal val="0-#ppt_w/2"/>
                                          </p:val>
                                        </p:tav>
                                        <p:tav tm="100000">
                                          <p:val>
                                            <p:strVal val="#ppt_x"/>
                                          </p:val>
                                        </p:tav>
                                      </p:tavLst>
                                    </p:anim>
                                    <p:anim calcmode="lin" valueType="num">
                                      <p:cBhvr additive="base">
                                        <p:cTn id="64" dur="500" fill="hold"/>
                                        <p:tgtEl>
                                          <p:spTgt spid="23"/>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 calcmode="lin" valueType="num">
                                      <p:cBhvr additive="base">
                                        <p:cTn id="67" dur="500" fill="hold"/>
                                        <p:tgtEl>
                                          <p:spTgt spid="36"/>
                                        </p:tgtEl>
                                        <p:attrNameLst>
                                          <p:attrName>ppt_x</p:attrName>
                                        </p:attrNameLst>
                                      </p:cBhvr>
                                      <p:tavLst>
                                        <p:tav tm="0">
                                          <p:val>
                                            <p:strVal val="0-#ppt_w/2"/>
                                          </p:val>
                                        </p:tav>
                                        <p:tav tm="100000">
                                          <p:val>
                                            <p:strVal val="#ppt_x"/>
                                          </p:val>
                                        </p:tav>
                                      </p:tavLst>
                                    </p:anim>
                                    <p:anim calcmode="lin" valueType="num">
                                      <p:cBhvr additive="base">
                                        <p:cTn id="68" dur="500" fill="hold"/>
                                        <p:tgtEl>
                                          <p:spTgt spid="36"/>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500" fill="hold"/>
                                        <p:tgtEl>
                                          <p:spTgt spid="25"/>
                                        </p:tgtEl>
                                        <p:attrNameLst>
                                          <p:attrName>ppt_x</p:attrName>
                                        </p:attrNameLst>
                                      </p:cBhvr>
                                      <p:tavLst>
                                        <p:tav tm="0">
                                          <p:val>
                                            <p:strVal val="0-#ppt_w/2"/>
                                          </p:val>
                                        </p:tav>
                                        <p:tav tm="100000">
                                          <p:val>
                                            <p:strVal val="#ppt_x"/>
                                          </p:val>
                                        </p:tav>
                                      </p:tavLst>
                                    </p:anim>
                                    <p:anim calcmode="lin" valueType="num">
                                      <p:cBhvr additive="base">
                                        <p:cTn id="72" dur="500" fill="hold"/>
                                        <p:tgtEl>
                                          <p:spTgt spid="25"/>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fill="hold"/>
                                        <p:tgtEl>
                                          <p:spTgt spid="83"/>
                                        </p:tgtEl>
                                        <p:attrNameLst>
                                          <p:attrName>ppt_x</p:attrName>
                                        </p:attrNameLst>
                                      </p:cBhvr>
                                      <p:tavLst>
                                        <p:tav tm="0">
                                          <p:val>
                                            <p:strVal val="0-#ppt_w/2"/>
                                          </p:val>
                                        </p:tav>
                                        <p:tav tm="100000">
                                          <p:val>
                                            <p:strVal val="#ppt_x"/>
                                          </p:val>
                                        </p:tav>
                                      </p:tavLst>
                                    </p:anim>
                                    <p:anim calcmode="lin" valueType="num">
                                      <p:cBhvr additive="base">
                                        <p:cTn id="76" dur="500" fill="hold"/>
                                        <p:tgtEl>
                                          <p:spTgt spid="83"/>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79"/>
                                        </p:tgtEl>
                                        <p:attrNameLst>
                                          <p:attrName>style.visibility</p:attrName>
                                        </p:attrNameLst>
                                      </p:cBhvr>
                                      <p:to>
                                        <p:strVal val="visible"/>
                                      </p:to>
                                    </p:set>
                                    <p:anim calcmode="lin" valueType="num">
                                      <p:cBhvr additive="base">
                                        <p:cTn id="79" dur="500" fill="hold"/>
                                        <p:tgtEl>
                                          <p:spTgt spid="79"/>
                                        </p:tgtEl>
                                        <p:attrNameLst>
                                          <p:attrName>ppt_x</p:attrName>
                                        </p:attrNameLst>
                                      </p:cBhvr>
                                      <p:tavLst>
                                        <p:tav tm="0">
                                          <p:val>
                                            <p:strVal val="0-#ppt_w/2"/>
                                          </p:val>
                                        </p:tav>
                                        <p:tav tm="100000">
                                          <p:val>
                                            <p:strVal val="#ppt_x"/>
                                          </p:val>
                                        </p:tav>
                                      </p:tavLst>
                                    </p:anim>
                                    <p:anim calcmode="lin" valueType="num">
                                      <p:cBhvr additive="base">
                                        <p:cTn id="80" dur="5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additive="base">
                                        <p:cTn id="85" dur="500" fill="hold"/>
                                        <p:tgtEl>
                                          <p:spTgt spid="15"/>
                                        </p:tgtEl>
                                        <p:attrNameLst>
                                          <p:attrName>ppt_x</p:attrName>
                                        </p:attrNameLst>
                                      </p:cBhvr>
                                      <p:tavLst>
                                        <p:tav tm="0">
                                          <p:val>
                                            <p:strVal val="0-#ppt_w/2"/>
                                          </p:val>
                                        </p:tav>
                                        <p:tav tm="100000">
                                          <p:val>
                                            <p:strVal val="#ppt_x"/>
                                          </p:val>
                                        </p:tav>
                                      </p:tavLst>
                                    </p:anim>
                                    <p:anim calcmode="lin" valueType="num">
                                      <p:cBhvr additive="base">
                                        <p:cTn id="86" dur="500" fill="hold"/>
                                        <p:tgtEl>
                                          <p:spTgt spid="15"/>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 calcmode="lin" valueType="num">
                                      <p:cBhvr additive="base">
                                        <p:cTn id="89" dur="500" fill="hold"/>
                                        <p:tgtEl>
                                          <p:spTgt spid="21"/>
                                        </p:tgtEl>
                                        <p:attrNameLst>
                                          <p:attrName>ppt_x</p:attrName>
                                        </p:attrNameLst>
                                      </p:cBhvr>
                                      <p:tavLst>
                                        <p:tav tm="0">
                                          <p:val>
                                            <p:strVal val="0-#ppt_w/2"/>
                                          </p:val>
                                        </p:tav>
                                        <p:tav tm="100000">
                                          <p:val>
                                            <p:strVal val="#ppt_x"/>
                                          </p:val>
                                        </p:tav>
                                      </p:tavLst>
                                    </p:anim>
                                    <p:anim calcmode="lin" valueType="num">
                                      <p:cBhvr additive="base">
                                        <p:cTn id="90" dur="500" fill="hold"/>
                                        <p:tgtEl>
                                          <p:spTgt spid="21"/>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additive="base">
                                        <p:cTn id="93" dur="500" fill="hold"/>
                                        <p:tgtEl>
                                          <p:spTgt spid="11"/>
                                        </p:tgtEl>
                                        <p:attrNameLst>
                                          <p:attrName>ppt_x</p:attrName>
                                        </p:attrNameLst>
                                      </p:cBhvr>
                                      <p:tavLst>
                                        <p:tav tm="0">
                                          <p:val>
                                            <p:strVal val="0-#ppt_w/2"/>
                                          </p:val>
                                        </p:tav>
                                        <p:tav tm="100000">
                                          <p:val>
                                            <p:strVal val="#ppt_x"/>
                                          </p:val>
                                        </p:tav>
                                      </p:tavLst>
                                    </p:anim>
                                    <p:anim calcmode="lin" valueType="num">
                                      <p:cBhvr additive="base">
                                        <p:cTn id="94" dur="500" fill="hold"/>
                                        <p:tgtEl>
                                          <p:spTgt spid="11"/>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additive="base">
                                        <p:cTn id="97" dur="500" fill="hold"/>
                                        <p:tgtEl>
                                          <p:spTgt spid="20"/>
                                        </p:tgtEl>
                                        <p:attrNameLst>
                                          <p:attrName>ppt_x</p:attrName>
                                        </p:attrNameLst>
                                      </p:cBhvr>
                                      <p:tavLst>
                                        <p:tav tm="0">
                                          <p:val>
                                            <p:strVal val="0-#ppt_w/2"/>
                                          </p:val>
                                        </p:tav>
                                        <p:tav tm="100000">
                                          <p:val>
                                            <p:strVal val="#ppt_x"/>
                                          </p:val>
                                        </p:tav>
                                      </p:tavLst>
                                    </p:anim>
                                    <p:anim calcmode="lin" valueType="num">
                                      <p:cBhvr additive="base">
                                        <p:cTn id="98" dur="500" fill="hold"/>
                                        <p:tgtEl>
                                          <p:spTgt spid="20"/>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0"/>
                                  </p:stCondLst>
                                  <p:childTnLst>
                                    <p:set>
                                      <p:cBhvr>
                                        <p:cTn id="100" dur="1" fill="hold">
                                          <p:stCondLst>
                                            <p:cond delay="0"/>
                                          </p:stCondLst>
                                        </p:cTn>
                                        <p:tgtEl>
                                          <p:spTgt spid="14"/>
                                        </p:tgtEl>
                                        <p:attrNameLst>
                                          <p:attrName>style.visibility</p:attrName>
                                        </p:attrNameLst>
                                      </p:cBhvr>
                                      <p:to>
                                        <p:strVal val="visible"/>
                                      </p:to>
                                    </p:set>
                                    <p:anim calcmode="lin" valueType="num">
                                      <p:cBhvr additive="base">
                                        <p:cTn id="101" dur="500" fill="hold"/>
                                        <p:tgtEl>
                                          <p:spTgt spid="14"/>
                                        </p:tgtEl>
                                        <p:attrNameLst>
                                          <p:attrName>ppt_x</p:attrName>
                                        </p:attrNameLst>
                                      </p:cBhvr>
                                      <p:tavLst>
                                        <p:tav tm="0">
                                          <p:val>
                                            <p:strVal val="0-#ppt_w/2"/>
                                          </p:val>
                                        </p:tav>
                                        <p:tav tm="100000">
                                          <p:val>
                                            <p:strVal val="#ppt_x"/>
                                          </p:val>
                                        </p:tav>
                                      </p:tavLst>
                                    </p:anim>
                                    <p:anim calcmode="lin" valueType="num">
                                      <p:cBhvr additive="base">
                                        <p:cTn id="102" dur="500" fill="hold"/>
                                        <p:tgtEl>
                                          <p:spTgt spid="14"/>
                                        </p:tgtEl>
                                        <p:attrNameLst>
                                          <p:attrName>ppt_y</p:attrName>
                                        </p:attrNameLst>
                                      </p:cBhvr>
                                      <p:tavLst>
                                        <p:tav tm="0">
                                          <p:val>
                                            <p:strVal val="#ppt_y"/>
                                          </p:val>
                                        </p:tav>
                                        <p:tav tm="100000">
                                          <p:val>
                                            <p:strVal val="#ppt_y"/>
                                          </p:val>
                                        </p:tav>
                                      </p:tavLst>
                                    </p:anim>
                                  </p:childTnLst>
                                </p:cTn>
                              </p:par>
                              <p:par>
                                <p:cTn id="103" presetID="2" presetClass="entr" presetSubtype="8" fill="hold" grpId="0" nodeType="withEffect">
                                  <p:stCondLst>
                                    <p:cond delay="0"/>
                                  </p:stCondLst>
                                  <p:childTnLst>
                                    <p:set>
                                      <p:cBhvr>
                                        <p:cTn id="104" dur="1" fill="hold">
                                          <p:stCondLst>
                                            <p:cond delay="0"/>
                                          </p:stCondLst>
                                        </p:cTn>
                                        <p:tgtEl>
                                          <p:spTgt spid="19"/>
                                        </p:tgtEl>
                                        <p:attrNameLst>
                                          <p:attrName>style.visibility</p:attrName>
                                        </p:attrNameLst>
                                      </p:cBhvr>
                                      <p:to>
                                        <p:strVal val="visible"/>
                                      </p:to>
                                    </p:set>
                                    <p:anim calcmode="lin" valueType="num">
                                      <p:cBhvr additive="base">
                                        <p:cTn id="105" dur="500" fill="hold"/>
                                        <p:tgtEl>
                                          <p:spTgt spid="19"/>
                                        </p:tgtEl>
                                        <p:attrNameLst>
                                          <p:attrName>ppt_x</p:attrName>
                                        </p:attrNameLst>
                                      </p:cBhvr>
                                      <p:tavLst>
                                        <p:tav tm="0">
                                          <p:val>
                                            <p:strVal val="0-#ppt_w/2"/>
                                          </p:val>
                                        </p:tav>
                                        <p:tav tm="100000">
                                          <p:val>
                                            <p:strVal val="#ppt_x"/>
                                          </p:val>
                                        </p:tav>
                                      </p:tavLst>
                                    </p:anim>
                                    <p:anim calcmode="lin" valueType="num">
                                      <p:cBhvr additive="base">
                                        <p:cTn id="106" dur="500" fill="hold"/>
                                        <p:tgtEl>
                                          <p:spTgt spid="19"/>
                                        </p:tgtEl>
                                        <p:attrNameLst>
                                          <p:attrName>ppt_y</p:attrName>
                                        </p:attrNameLst>
                                      </p:cBhvr>
                                      <p:tavLst>
                                        <p:tav tm="0">
                                          <p:val>
                                            <p:strVal val="#ppt_y"/>
                                          </p:val>
                                        </p:tav>
                                        <p:tav tm="100000">
                                          <p:val>
                                            <p:strVal val="#ppt_y"/>
                                          </p:val>
                                        </p:tav>
                                      </p:tavLst>
                                    </p:anim>
                                  </p:childTnLst>
                                </p:cTn>
                              </p:par>
                              <p:par>
                                <p:cTn id="107" presetID="2" presetClass="entr" presetSubtype="8" fill="hold" grpId="0" nodeType="withEffect">
                                  <p:stCondLst>
                                    <p:cond delay="0"/>
                                  </p:stCondLst>
                                  <p:childTnLst>
                                    <p:set>
                                      <p:cBhvr>
                                        <p:cTn id="108" dur="1" fill="hold">
                                          <p:stCondLst>
                                            <p:cond delay="0"/>
                                          </p:stCondLst>
                                        </p:cTn>
                                        <p:tgtEl>
                                          <p:spTgt spid="12"/>
                                        </p:tgtEl>
                                        <p:attrNameLst>
                                          <p:attrName>style.visibility</p:attrName>
                                        </p:attrNameLst>
                                      </p:cBhvr>
                                      <p:to>
                                        <p:strVal val="visible"/>
                                      </p:to>
                                    </p:set>
                                    <p:anim calcmode="lin" valueType="num">
                                      <p:cBhvr additive="base">
                                        <p:cTn id="109" dur="500" fill="hold"/>
                                        <p:tgtEl>
                                          <p:spTgt spid="12"/>
                                        </p:tgtEl>
                                        <p:attrNameLst>
                                          <p:attrName>ppt_x</p:attrName>
                                        </p:attrNameLst>
                                      </p:cBhvr>
                                      <p:tavLst>
                                        <p:tav tm="0">
                                          <p:val>
                                            <p:strVal val="0-#ppt_w/2"/>
                                          </p:val>
                                        </p:tav>
                                        <p:tav tm="100000">
                                          <p:val>
                                            <p:strVal val="#ppt_x"/>
                                          </p:val>
                                        </p:tav>
                                      </p:tavLst>
                                    </p:anim>
                                    <p:anim calcmode="lin" valueType="num">
                                      <p:cBhvr additive="base">
                                        <p:cTn id="110" dur="500" fill="hold"/>
                                        <p:tgtEl>
                                          <p:spTgt spid="12"/>
                                        </p:tgtEl>
                                        <p:attrNameLst>
                                          <p:attrName>ppt_y</p:attrName>
                                        </p:attrNameLst>
                                      </p:cBhvr>
                                      <p:tavLst>
                                        <p:tav tm="0">
                                          <p:val>
                                            <p:strVal val="#ppt_y"/>
                                          </p:val>
                                        </p:tav>
                                        <p:tav tm="100000">
                                          <p:val>
                                            <p:strVal val="#ppt_y"/>
                                          </p:val>
                                        </p:tav>
                                      </p:tavLst>
                                    </p:anim>
                                  </p:childTnLst>
                                </p:cTn>
                              </p:par>
                              <p:par>
                                <p:cTn id="111" presetID="2" presetClass="entr" presetSubtype="8" fill="hold" grpId="0" nodeType="withEffect">
                                  <p:stCondLst>
                                    <p:cond delay="0"/>
                                  </p:stCondLst>
                                  <p:childTnLst>
                                    <p:set>
                                      <p:cBhvr>
                                        <p:cTn id="112" dur="1" fill="hold">
                                          <p:stCondLst>
                                            <p:cond delay="0"/>
                                          </p:stCondLst>
                                        </p:cTn>
                                        <p:tgtEl>
                                          <p:spTgt spid="18"/>
                                        </p:tgtEl>
                                        <p:attrNameLst>
                                          <p:attrName>style.visibility</p:attrName>
                                        </p:attrNameLst>
                                      </p:cBhvr>
                                      <p:to>
                                        <p:strVal val="visible"/>
                                      </p:to>
                                    </p:set>
                                    <p:anim calcmode="lin" valueType="num">
                                      <p:cBhvr additive="base">
                                        <p:cTn id="113" dur="500" fill="hold"/>
                                        <p:tgtEl>
                                          <p:spTgt spid="18"/>
                                        </p:tgtEl>
                                        <p:attrNameLst>
                                          <p:attrName>ppt_x</p:attrName>
                                        </p:attrNameLst>
                                      </p:cBhvr>
                                      <p:tavLst>
                                        <p:tav tm="0">
                                          <p:val>
                                            <p:strVal val="0-#ppt_w/2"/>
                                          </p:val>
                                        </p:tav>
                                        <p:tav tm="100000">
                                          <p:val>
                                            <p:strVal val="#ppt_x"/>
                                          </p:val>
                                        </p:tav>
                                      </p:tavLst>
                                    </p:anim>
                                    <p:anim calcmode="lin" valueType="num">
                                      <p:cBhvr additive="base">
                                        <p:cTn id="114" dur="500" fill="hold"/>
                                        <p:tgtEl>
                                          <p:spTgt spid="18"/>
                                        </p:tgtEl>
                                        <p:attrNameLst>
                                          <p:attrName>ppt_y</p:attrName>
                                        </p:attrNameLst>
                                      </p:cBhvr>
                                      <p:tavLst>
                                        <p:tav tm="0">
                                          <p:val>
                                            <p:strVal val="#ppt_y"/>
                                          </p:val>
                                        </p:tav>
                                        <p:tav tm="100000">
                                          <p:val>
                                            <p:strVal val="#ppt_y"/>
                                          </p:val>
                                        </p:tav>
                                      </p:tavLst>
                                    </p:anim>
                                  </p:childTnLst>
                                </p:cTn>
                              </p:par>
                              <p:par>
                                <p:cTn id="115" presetID="2" presetClass="entr" presetSubtype="8" fill="hold" grpId="0" nodeType="withEffect">
                                  <p:stCondLst>
                                    <p:cond delay="0"/>
                                  </p:stCondLst>
                                  <p:childTnLst>
                                    <p:set>
                                      <p:cBhvr>
                                        <p:cTn id="116" dur="1" fill="hold">
                                          <p:stCondLst>
                                            <p:cond delay="0"/>
                                          </p:stCondLst>
                                        </p:cTn>
                                        <p:tgtEl>
                                          <p:spTgt spid="9"/>
                                        </p:tgtEl>
                                        <p:attrNameLst>
                                          <p:attrName>style.visibility</p:attrName>
                                        </p:attrNameLst>
                                      </p:cBhvr>
                                      <p:to>
                                        <p:strVal val="visible"/>
                                      </p:to>
                                    </p:set>
                                    <p:anim calcmode="lin" valueType="num">
                                      <p:cBhvr additive="base">
                                        <p:cTn id="117" dur="500" fill="hold"/>
                                        <p:tgtEl>
                                          <p:spTgt spid="9"/>
                                        </p:tgtEl>
                                        <p:attrNameLst>
                                          <p:attrName>ppt_x</p:attrName>
                                        </p:attrNameLst>
                                      </p:cBhvr>
                                      <p:tavLst>
                                        <p:tav tm="0">
                                          <p:val>
                                            <p:strVal val="0-#ppt_w/2"/>
                                          </p:val>
                                        </p:tav>
                                        <p:tav tm="100000">
                                          <p:val>
                                            <p:strVal val="#ppt_x"/>
                                          </p:val>
                                        </p:tav>
                                      </p:tavLst>
                                    </p:anim>
                                    <p:anim calcmode="lin" valueType="num">
                                      <p:cBhvr additive="base">
                                        <p:cTn id="11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8" fill="hold" nodeType="clickEffect">
                                  <p:stCondLst>
                                    <p:cond delay="0"/>
                                  </p:stCondLst>
                                  <p:childTnLst>
                                    <p:set>
                                      <p:cBhvr>
                                        <p:cTn id="122" dur="1" fill="hold">
                                          <p:stCondLst>
                                            <p:cond delay="0"/>
                                          </p:stCondLst>
                                        </p:cTn>
                                        <p:tgtEl>
                                          <p:spTgt spid="45"/>
                                        </p:tgtEl>
                                        <p:attrNameLst>
                                          <p:attrName>style.visibility</p:attrName>
                                        </p:attrNameLst>
                                      </p:cBhvr>
                                      <p:to>
                                        <p:strVal val="visible"/>
                                      </p:to>
                                    </p:set>
                                    <p:anim calcmode="lin" valueType="num">
                                      <p:cBhvr additive="base">
                                        <p:cTn id="123" dur="500" fill="hold"/>
                                        <p:tgtEl>
                                          <p:spTgt spid="45"/>
                                        </p:tgtEl>
                                        <p:attrNameLst>
                                          <p:attrName>ppt_x</p:attrName>
                                        </p:attrNameLst>
                                      </p:cBhvr>
                                      <p:tavLst>
                                        <p:tav tm="0">
                                          <p:val>
                                            <p:strVal val="0-#ppt_w/2"/>
                                          </p:val>
                                        </p:tav>
                                        <p:tav tm="100000">
                                          <p:val>
                                            <p:strVal val="#ppt_x"/>
                                          </p:val>
                                        </p:tav>
                                      </p:tavLst>
                                    </p:anim>
                                    <p:anim calcmode="lin" valueType="num">
                                      <p:cBhvr additive="base">
                                        <p:cTn id="124" dur="500" fill="hold"/>
                                        <p:tgtEl>
                                          <p:spTgt spid="45"/>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stCondLst>
                                    <p:cond delay="0"/>
                                  </p:stCondLst>
                                  <p:childTnLst>
                                    <p:set>
                                      <p:cBhvr>
                                        <p:cTn id="126" dur="1" fill="hold">
                                          <p:stCondLst>
                                            <p:cond delay="0"/>
                                          </p:stCondLst>
                                        </p:cTn>
                                        <p:tgtEl>
                                          <p:spTgt spid="43"/>
                                        </p:tgtEl>
                                        <p:attrNameLst>
                                          <p:attrName>style.visibility</p:attrName>
                                        </p:attrNameLst>
                                      </p:cBhvr>
                                      <p:to>
                                        <p:strVal val="visible"/>
                                      </p:to>
                                    </p:set>
                                    <p:anim calcmode="lin" valueType="num">
                                      <p:cBhvr additive="base">
                                        <p:cTn id="127" dur="500" fill="hold"/>
                                        <p:tgtEl>
                                          <p:spTgt spid="43"/>
                                        </p:tgtEl>
                                        <p:attrNameLst>
                                          <p:attrName>ppt_x</p:attrName>
                                        </p:attrNameLst>
                                      </p:cBhvr>
                                      <p:tavLst>
                                        <p:tav tm="0">
                                          <p:val>
                                            <p:strVal val="0-#ppt_w/2"/>
                                          </p:val>
                                        </p:tav>
                                        <p:tav tm="100000">
                                          <p:val>
                                            <p:strVal val="#ppt_x"/>
                                          </p:val>
                                        </p:tav>
                                      </p:tavLst>
                                    </p:anim>
                                    <p:anim calcmode="lin" valueType="num">
                                      <p:cBhvr additive="base">
                                        <p:cTn id="128"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nodeType="clickEffect">
                                  <p:stCondLst>
                                    <p:cond delay="0"/>
                                  </p:stCondLst>
                                  <p:childTnLst>
                                    <p:set>
                                      <p:cBhvr>
                                        <p:cTn id="132" dur="1" fill="hold">
                                          <p:stCondLst>
                                            <p:cond delay="0"/>
                                          </p:stCondLst>
                                        </p:cTn>
                                        <p:tgtEl>
                                          <p:spTgt spid="65"/>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59"/>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2" presetClass="entr" presetSubtype="8" fill="hold" grpId="0" nodeType="clickEffect">
                                  <p:stCondLst>
                                    <p:cond delay="0"/>
                                  </p:stCondLst>
                                  <p:childTnLst>
                                    <p:set>
                                      <p:cBhvr>
                                        <p:cTn id="138" dur="1" fill="hold">
                                          <p:stCondLst>
                                            <p:cond delay="0"/>
                                          </p:stCondLst>
                                        </p:cTn>
                                        <p:tgtEl>
                                          <p:spTgt spid="66"/>
                                        </p:tgtEl>
                                        <p:attrNameLst>
                                          <p:attrName>style.visibility</p:attrName>
                                        </p:attrNameLst>
                                      </p:cBhvr>
                                      <p:to>
                                        <p:strVal val="visible"/>
                                      </p:to>
                                    </p:set>
                                    <p:anim calcmode="lin" valueType="num">
                                      <p:cBhvr additive="base">
                                        <p:cTn id="139" dur="500" fill="hold"/>
                                        <p:tgtEl>
                                          <p:spTgt spid="66"/>
                                        </p:tgtEl>
                                        <p:attrNameLst>
                                          <p:attrName>ppt_x</p:attrName>
                                        </p:attrNameLst>
                                      </p:cBhvr>
                                      <p:tavLst>
                                        <p:tav tm="0">
                                          <p:val>
                                            <p:strVal val="0-#ppt_w/2"/>
                                          </p:val>
                                        </p:tav>
                                        <p:tav tm="100000">
                                          <p:val>
                                            <p:strVal val="#ppt_x"/>
                                          </p:val>
                                        </p:tav>
                                      </p:tavLst>
                                    </p:anim>
                                    <p:anim calcmode="lin" valueType="num">
                                      <p:cBhvr additive="base">
                                        <p:cTn id="140" dur="500" fill="hold"/>
                                        <p:tgtEl>
                                          <p:spTgt spid="66"/>
                                        </p:tgtEl>
                                        <p:attrNameLst>
                                          <p:attrName>ppt_y</p:attrName>
                                        </p:attrNameLst>
                                      </p:cBhvr>
                                      <p:tavLst>
                                        <p:tav tm="0">
                                          <p:val>
                                            <p:strVal val="#ppt_y"/>
                                          </p:val>
                                        </p:tav>
                                        <p:tav tm="100000">
                                          <p:val>
                                            <p:strVal val="#ppt_y"/>
                                          </p:val>
                                        </p:tav>
                                      </p:tavLst>
                                    </p:anim>
                                  </p:childTnLst>
                                </p:cTn>
                              </p:par>
                              <p:par>
                                <p:cTn id="141" presetID="2" presetClass="entr" presetSubtype="8" fill="hold" grpId="0" nodeType="withEffect">
                                  <p:stCondLst>
                                    <p:cond delay="0"/>
                                  </p:stCondLst>
                                  <p:childTnLst>
                                    <p:set>
                                      <p:cBhvr>
                                        <p:cTn id="142" dur="1" fill="hold">
                                          <p:stCondLst>
                                            <p:cond delay="0"/>
                                          </p:stCondLst>
                                        </p:cTn>
                                        <p:tgtEl>
                                          <p:spTgt spid="24"/>
                                        </p:tgtEl>
                                        <p:attrNameLst>
                                          <p:attrName>style.visibility</p:attrName>
                                        </p:attrNameLst>
                                      </p:cBhvr>
                                      <p:to>
                                        <p:strVal val="visible"/>
                                      </p:to>
                                    </p:set>
                                    <p:anim calcmode="lin" valueType="num">
                                      <p:cBhvr additive="base">
                                        <p:cTn id="143" dur="500" fill="hold"/>
                                        <p:tgtEl>
                                          <p:spTgt spid="24"/>
                                        </p:tgtEl>
                                        <p:attrNameLst>
                                          <p:attrName>ppt_x</p:attrName>
                                        </p:attrNameLst>
                                      </p:cBhvr>
                                      <p:tavLst>
                                        <p:tav tm="0">
                                          <p:val>
                                            <p:strVal val="0-#ppt_w/2"/>
                                          </p:val>
                                        </p:tav>
                                        <p:tav tm="100000">
                                          <p:val>
                                            <p:strVal val="#ppt_x"/>
                                          </p:val>
                                        </p:tav>
                                      </p:tavLst>
                                    </p:anim>
                                    <p:anim calcmode="lin" valueType="num">
                                      <p:cBhvr additive="base">
                                        <p:cTn id="144"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8" fill="hold" grpId="0" nodeType="clickEffect">
                                  <p:stCondLst>
                                    <p:cond delay="0"/>
                                  </p:stCondLst>
                                  <p:childTnLst>
                                    <p:set>
                                      <p:cBhvr>
                                        <p:cTn id="148" dur="1" fill="hold">
                                          <p:stCondLst>
                                            <p:cond delay="0"/>
                                          </p:stCondLst>
                                        </p:cTn>
                                        <p:tgtEl>
                                          <p:spTgt spid="39"/>
                                        </p:tgtEl>
                                        <p:attrNameLst>
                                          <p:attrName>style.visibility</p:attrName>
                                        </p:attrNameLst>
                                      </p:cBhvr>
                                      <p:to>
                                        <p:strVal val="visible"/>
                                      </p:to>
                                    </p:set>
                                    <p:anim calcmode="lin" valueType="num">
                                      <p:cBhvr additive="base">
                                        <p:cTn id="149" dur="500" fill="hold"/>
                                        <p:tgtEl>
                                          <p:spTgt spid="39"/>
                                        </p:tgtEl>
                                        <p:attrNameLst>
                                          <p:attrName>ppt_x</p:attrName>
                                        </p:attrNameLst>
                                      </p:cBhvr>
                                      <p:tavLst>
                                        <p:tav tm="0">
                                          <p:val>
                                            <p:strVal val="0-#ppt_w/2"/>
                                          </p:val>
                                        </p:tav>
                                        <p:tav tm="100000">
                                          <p:val>
                                            <p:strVal val="#ppt_x"/>
                                          </p:val>
                                        </p:tav>
                                      </p:tavLst>
                                    </p:anim>
                                    <p:anim calcmode="lin" valueType="num">
                                      <p:cBhvr additive="base">
                                        <p:cTn id="150" dur="500" fill="hold"/>
                                        <p:tgtEl>
                                          <p:spTgt spid="39"/>
                                        </p:tgtEl>
                                        <p:attrNameLst>
                                          <p:attrName>ppt_y</p:attrName>
                                        </p:attrNameLst>
                                      </p:cBhvr>
                                      <p:tavLst>
                                        <p:tav tm="0">
                                          <p:val>
                                            <p:strVal val="#ppt_y"/>
                                          </p:val>
                                        </p:tav>
                                        <p:tav tm="100000">
                                          <p:val>
                                            <p:strVal val="#ppt_y"/>
                                          </p:val>
                                        </p:tav>
                                      </p:tavLst>
                                    </p:anim>
                                  </p:childTnLst>
                                </p:cTn>
                              </p:par>
                              <p:par>
                                <p:cTn id="151" presetID="2" presetClass="entr" presetSubtype="8" fill="hold" grpId="0" nodeType="withEffect">
                                  <p:stCondLst>
                                    <p:cond delay="0"/>
                                  </p:stCondLst>
                                  <p:childTnLst>
                                    <p:set>
                                      <p:cBhvr>
                                        <p:cTn id="152" dur="1" fill="hold">
                                          <p:stCondLst>
                                            <p:cond delay="0"/>
                                          </p:stCondLst>
                                        </p:cTn>
                                        <p:tgtEl>
                                          <p:spTgt spid="28"/>
                                        </p:tgtEl>
                                        <p:attrNameLst>
                                          <p:attrName>style.visibility</p:attrName>
                                        </p:attrNameLst>
                                      </p:cBhvr>
                                      <p:to>
                                        <p:strVal val="visible"/>
                                      </p:to>
                                    </p:set>
                                    <p:anim calcmode="lin" valueType="num">
                                      <p:cBhvr additive="base">
                                        <p:cTn id="153" dur="500" fill="hold"/>
                                        <p:tgtEl>
                                          <p:spTgt spid="28"/>
                                        </p:tgtEl>
                                        <p:attrNameLst>
                                          <p:attrName>ppt_x</p:attrName>
                                        </p:attrNameLst>
                                      </p:cBhvr>
                                      <p:tavLst>
                                        <p:tav tm="0">
                                          <p:val>
                                            <p:strVal val="0-#ppt_w/2"/>
                                          </p:val>
                                        </p:tav>
                                        <p:tav tm="100000">
                                          <p:val>
                                            <p:strVal val="#ppt_x"/>
                                          </p:val>
                                        </p:tav>
                                      </p:tavLst>
                                    </p:anim>
                                    <p:anim calcmode="lin" valueType="num">
                                      <p:cBhvr additive="base">
                                        <p:cTn id="154"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155" fill="hold">
                      <p:stCondLst>
                        <p:cond delay="indefinite"/>
                      </p:stCondLst>
                      <p:childTnLst>
                        <p:par>
                          <p:cTn id="156" fill="hold">
                            <p:stCondLst>
                              <p:cond delay="0"/>
                            </p:stCondLst>
                            <p:childTnLst>
                              <p:par>
                                <p:cTn id="157" presetID="2" presetClass="entr" presetSubtype="8" fill="hold" grpId="0" nodeType="clickEffect">
                                  <p:stCondLst>
                                    <p:cond delay="0"/>
                                  </p:stCondLst>
                                  <p:childTnLst>
                                    <p:set>
                                      <p:cBhvr>
                                        <p:cTn id="158" dur="1" fill="hold">
                                          <p:stCondLst>
                                            <p:cond delay="0"/>
                                          </p:stCondLst>
                                        </p:cTn>
                                        <p:tgtEl>
                                          <p:spTgt spid="38"/>
                                        </p:tgtEl>
                                        <p:attrNameLst>
                                          <p:attrName>style.visibility</p:attrName>
                                        </p:attrNameLst>
                                      </p:cBhvr>
                                      <p:to>
                                        <p:strVal val="visible"/>
                                      </p:to>
                                    </p:set>
                                    <p:anim calcmode="lin" valueType="num">
                                      <p:cBhvr additive="base">
                                        <p:cTn id="159" dur="500" fill="hold"/>
                                        <p:tgtEl>
                                          <p:spTgt spid="38"/>
                                        </p:tgtEl>
                                        <p:attrNameLst>
                                          <p:attrName>ppt_x</p:attrName>
                                        </p:attrNameLst>
                                      </p:cBhvr>
                                      <p:tavLst>
                                        <p:tav tm="0">
                                          <p:val>
                                            <p:strVal val="0-#ppt_w/2"/>
                                          </p:val>
                                        </p:tav>
                                        <p:tav tm="100000">
                                          <p:val>
                                            <p:strVal val="#ppt_x"/>
                                          </p:val>
                                        </p:tav>
                                      </p:tavLst>
                                    </p:anim>
                                    <p:anim calcmode="lin" valueType="num">
                                      <p:cBhvr additive="base">
                                        <p:cTn id="160" dur="500" fill="hold"/>
                                        <p:tgtEl>
                                          <p:spTgt spid="38"/>
                                        </p:tgtEl>
                                        <p:attrNameLst>
                                          <p:attrName>ppt_y</p:attrName>
                                        </p:attrNameLst>
                                      </p:cBhvr>
                                      <p:tavLst>
                                        <p:tav tm="0">
                                          <p:val>
                                            <p:strVal val="#ppt_y"/>
                                          </p:val>
                                        </p:tav>
                                        <p:tav tm="100000">
                                          <p:val>
                                            <p:strVal val="#ppt_y"/>
                                          </p:val>
                                        </p:tav>
                                      </p:tavLst>
                                    </p:anim>
                                  </p:childTnLst>
                                </p:cTn>
                              </p:par>
                              <p:par>
                                <p:cTn id="161" presetID="2" presetClass="entr" presetSubtype="8" fill="hold" grpId="0" nodeType="withEffect">
                                  <p:stCondLst>
                                    <p:cond delay="0"/>
                                  </p:stCondLst>
                                  <p:childTnLst>
                                    <p:set>
                                      <p:cBhvr>
                                        <p:cTn id="162" dur="1" fill="hold">
                                          <p:stCondLst>
                                            <p:cond delay="0"/>
                                          </p:stCondLst>
                                        </p:cTn>
                                        <p:tgtEl>
                                          <p:spTgt spid="29"/>
                                        </p:tgtEl>
                                        <p:attrNameLst>
                                          <p:attrName>style.visibility</p:attrName>
                                        </p:attrNameLst>
                                      </p:cBhvr>
                                      <p:to>
                                        <p:strVal val="visible"/>
                                      </p:to>
                                    </p:set>
                                    <p:anim calcmode="lin" valueType="num">
                                      <p:cBhvr additive="base">
                                        <p:cTn id="163" dur="500" fill="hold"/>
                                        <p:tgtEl>
                                          <p:spTgt spid="29"/>
                                        </p:tgtEl>
                                        <p:attrNameLst>
                                          <p:attrName>ppt_x</p:attrName>
                                        </p:attrNameLst>
                                      </p:cBhvr>
                                      <p:tavLst>
                                        <p:tav tm="0">
                                          <p:val>
                                            <p:strVal val="0-#ppt_w/2"/>
                                          </p:val>
                                        </p:tav>
                                        <p:tav tm="100000">
                                          <p:val>
                                            <p:strVal val="#ppt_x"/>
                                          </p:val>
                                        </p:tav>
                                      </p:tavLst>
                                    </p:anim>
                                    <p:anim calcmode="lin" valueType="num">
                                      <p:cBhvr additive="base">
                                        <p:cTn id="16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65" fill="hold">
                      <p:stCondLst>
                        <p:cond delay="indefinite"/>
                      </p:stCondLst>
                      <p:childTnLst>
                        <p:par>
                          <p:cTn id="166" fill="hold">
                            <p:stCondLst>
                              <p:cond delay="0"/>
                            </p:stCondLst>
                            <p:childTnLst>
                              <p:par>
                                <p:cTn id="167" presetID="2" presetClass="entr" presetSubtype="8" fill="hold" grpId="0" nodeType="clickEffect">
                                  <p:stCondLst>
                                    <p:cond delay="0"/>
                                  </p:stCondLst>
                                  <p:childTnLst>
                                    <p:set>
                                      <p:cBhvr>
                                        <p:cTn id="168" dur="1" fill="hold">
                                          <p:stCondLst>
                                            <p:cond delay="0"/>
                                          </p:stCondLst>
                                        </p:cTn>
                                        <p:tgtEl>
                                          <p:spTgt spid="37"/>
                                        </p:tgtEl>
                                        <p:attrNameLst>
                                          <p:attrName>style.visibility</p:attrName>
                                        </p:attrNameLst>
                                      </p:cBhvr>
                                      <p:to>
                                        <p:strVal val="visible"/>
                                      </p:to>
                                    </p:set>
                                    <p:anim calcmode="lin" valueType="num">
                                      <p:cBhvr additive="base">
                                        <p:cTn id="169" dur="500" fill="hold"/>
                                        <p:tgtEl>
                                          <p:spTgt spid="37"/>
                                        </p:tgtEl>
                                        <p:attrNameLst>
                                          <p:attrName>ppt_x</p:attrName>
                                        </p:attrNameLst>
                                      </p:cBhvr>
                                      <p:tavLst>
                                        <p:tav tm="0">
                                          <p:val>
                                            <p:strVal val="0-#ppt_w/2"/>
                                          </p:val>
                                        </p:tav>
                                        <p:tav tm="100000">
                                          <p:val>
                                            <p:strVal val="#ppt_x"/>
                                          </p:val>
                                        </p:tav>
                                      </p:tavLst>
                                    </p:anim>
                                    <p:anim calcmode="lin" valueType="num">
                                      <p:cBhvr additive="base">
                                        <p:cTn id="170" dur="500" fill="hold"/>
                                        <p:tgtEl>
                                          <p:spTgt spid="37"/>
                                        </p:tgtEl>
                                        <p:attrNameLst>
                                          <p:attrName>ppt_y</p:attrName>
                                        </p:attrNameLst>
                                      </p:cBhvr>
                                      <p:tavLst>
                                        <p:tav tm="0">
                                          <p:val>
                                            <p:strVal val="#ppt_y"/>
                                          </p:val>
                                        </p:tav>
                                        <p:tav tm="100000">
                                          <p:val>
                                            <p:strVal val="#ppt_y"/>
                                          </p:val>
                                        </p:tav>
                                      </p:tavLst>
                                    </p:anim>
                                  </p:childTnLst>
                                </p:cTn>
                              </p:par>
                              <p:par>
                                <p:cTn id="171" presetID="2" presetClass="entr" presetSubtype="8" fill="hold" grpId="0" nodeType="withEffect">
                                  <p:stCondLst>
                                    <p:cond delay="0"/>
                                  </p:stCondLst>
                                  <p:childTnLst>
                                    <p:set>
                                      <p:cBhvr>
                                        <p:cTn id="172" dur="1" fill="hold">
                                          <p:stCondLst>
                                            <p:cond delay="0"/>
                                          </p:stCondLst>
                                        </p:cTn>
                                        <p:tgtEl>
                                          <p:spTgt spid="30"/>
                                        </p:tgtEl>
                                        <p:attrNameLst>
                                          <p:attrName>style.visibility</p:attrName>
                                        </p:attrNameLst>
                                      </p:cBhvr>
                                      <p:to>
                                        <p:strVal val="visible"/>
                                      </p:to>
                                    </p:set>
                                    <p:anim calcmode="lin" valueType="num">
                                      <p:cBhvr additive="base">
                                        <p:cTn id="173" dur="500" fill="hold"/>
                                        <p:tgtEl>
                                          <p:spTgt spid="30"/>
                                        </p:tgtEl>
                                        <p:attrNameLst>
                                          <p:attrName>ppt_x</p:attrName>
                                        </p:attrNameLst>
                                      </p:cBhvr>
                                      <p:tavLst>
                                        <p:tav tm="0">
                                          <p:val>
                                            <p:strVal val="0-#ppt_w/2"/>
                                          </p:val>
                                        </p:tav>
                                        <p:tav tm="100000">
                                          <p:val>
                                            <p:strVal val="#ppt_x"/>
                                          </p:val>
                                        </p:tav>
                                      </p:tavLst>
                                    </p:anim>
                                    <p:anim calcmode="lin" valueType="num">
                                      <p:cBhvr additive="base">
                                        <p:cTn id="174"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8" fill="hold" grpId="0" nodeType="clickEffect">
                                  <p:stCondLst>
                                    <p:cond delay="0"/>
                                  </p:stCondLst>
                                  <p:childTnLst>
                                    <p:set>
                                      <p:cBhvr>
                                        <p:cTn id="178" dur="1" fill="hold">
                                          <p:stCondLst>
                                            <p:cond delay="0"/>
                                          </p:stCondLst>
                                        </p:cTn>
                                        <p:tgtEl>
                                          <p:spTgt spid="40"/>
                                        </p:tgtEl>
                                        <p:attrNameLst>
                                          <p:attrName>style.visibility</p:attrName>
                                        </p:attrNameLst>
                                      </p:cBhvr>
                                      <p:to>
                                        <p:strVal val="visible"/>
                                      </p:to>
                                    </p:set>
                                    <p:anim calcmode="lin" valueType="num">
                                      <p:cBhvr additive="base">
                                        <p:cTn id="179" dur="500" fill="hold"/>
                                        <p:tgtEl>
                                          <p:spTgt spid="40"/>
                                        </p:tgtEl>
                                        <p:attrNameLst>
                                          <p:attrName>ppt_x</p:attrName>
                                        </p:attrNameLst>
                                      </p:cBhvr>
                                      <p:tavLst>
                                        <p:tav tm="0">
                                          <p:val>
                                            <p:strVal val="0-#ppt_w/2"/>
                                          </p:val>
                                        </p:tav>
                                        <p:tav tm="100000">
                                          <p:val>
                                            <p:strVal val="#ppt_x"/>
                                          </p:val>
                                        </p:tav>
                                      </p:tavLst>
                                    </p:anim>
                                    <p:anim calcmode="lin" valueType="num">
                                      <p:cBhvr additive="base">
                                        <p:cTn id="180" dur="500" fill="hold"/>
                                        <p:tgtEl>
                                          <p:spTgt spid="40"/>
                                        </p:tgtEl>
                                        <p:attrNameLst>
                                          <p:attrName>ppt_y</p:attrName>
                                        </p:attrNameLst>
                                      </p:cBhvr>
                                      <p:tavLst>
                                        <p:tav tm="0">
                                          <p:val>
                                            <p:strVal val="#ppt_y"/>
                                          </p:val>
                                        </p:tav>
                                        <p:tav tm="100000">
                                          <p:val>
                                            <p:strVal val="#ppt_y"/>
                                          </p:val>
                                        </p:tav>
                                      </p:tavLst>
                                    </p:anim>
                                  </p:childTnLst>
                                </p:cTn>
                              </p:par>
                              <p:par>
                                <p:cTn id="181" presetID="2" presetClass="entr" presetSubtype="8" fill="hold" grpId="0" nodeType="withEffect">
                                  <p:stCondLst>
                                    <p:cond delay="0"/>
                                  </p:stCondLst>
                                  <p:childTnLst>
                                    <p:set>
                                      <p:cBhvr>
                                        <p:cTn id="182" dur="1" fill="hold">
                                          <p:stCondLst>
                                            <p:cond delay="0"/>
                                          </p:stCondLst>
                                        </p:cTn>
                                        <p:tgtEl>
                                          <p:spTgt spid="31"/>
                                        </p:tgtEl>
                                        <p:attrNameLst>
                                          <p:attrName>style.visibility</p:attrName>
                                        </p:attrNameLst>
                                      </p:cBhvr>
                                      <p:to>
                                        <p:strVal val="visible"/>
                                      </p:to>
                                    </p:set>
                                    <p:anim calcmode="lin" valueType="num">
                                      <p:cBhvr additive="base">
                                        <p:cTn id="183" dur="500" fill="hold"/>
                                        <p:tgtEl>
                                          <p:spTgt spid="31"/>
                                        </p:tgtEl>
                                        <p:attrNameLst>
                                          <p:attrName>ppt_x</p:attrName>
                                        </p:attrNameLst>
                                      </p:cBhvr>
                                      <p:tavLst>
                                        <p:tav tm="0">
                                          <p:val>
                                            <p:strVal val="0-#ppt_w/2"/>
                                          </p:val>
                                        </p:tav>
                                        <p:tav tm="100000">
                                          <p:val>
                                            <p:strVal val="#ppt_x"/>
                                          </p:val>
                                        </p:tav>
                                      </p:tavLst>
                                    </p:anim>
                                    <p:anim calcmode="lin" valueType="num">
                                      <p:cBhvr additive="base">
                                        <p:cTn id="184" dur="500" fill="hold"/>
                                        <p:tgtEl>
                                          <p:spTgt spid="31"/>
                                        </p:tgtEl>
                                        <p:attrNameLst>
                                          <p:attrName>ppt_y</p:attrName>
                                        </p:attrNameLst>
                                      </p:cBhvr>
                                      <p:tavLst>
                                        <p:tav tm="0">
                                          <p:val>
                                            <p:strVal val="#ppt_y"/>
                                          </p:val>
                                        </p:tav>
                                        <p:tav tm="100000">
                                          <p:val>
                                            <p:strVal val="#ppt_y"/>
                                          </p:val>
                                        </p:tav>
                                      </p:tavLst>
                                    </p:anim>
                                  </p:childTnLst>
                                </p:cTn>
                              </p:par>
                              <p:par>
                                <p:cTn id="185" presetID="2" presetClass="entr" presetSubtype="8" fill="hold" grpId="0" nodeType="withEffect">
                                  <p:stCondLst>
                                    <p:cond delay="0"/>
                                  </p:stCondLst>
                                  <p:childTnLst>
                                    <p:set>
                                      <p:cBhvr>
                                        <p:cTn id="186" dur="1" fill="hold">
                                          <p:stCondLst>
                                            <p:cond delay="0"/>
                                          </p:stCondLst>
                                        </p:cTn>
                                        <p:tgtEl>
                                          <p:spTgt spid="78"/>
                                        </p:tgtEl>
                                        <p:attrNameLst>
                                          <p:attrName>style.visibility</p:attrName>
                                        </p:attrNameLst>
                                      </p:cBhvr>
                                      <p:to>
                                        <p:strVal val="visible"/>
                                      </p:to>
                                    </p:set>
                                    <p:anim calcmode="lin" valueType="num">
                                      <p:cBhvr additive="base">
                                        <p:cTn id="187" dur="500" fill="hold"/>
                                        <p:tgtEl>
                                          <p:spTgt spid="78"/>
                                        </p:tgtEl>
                                        <p:attrNameLst>
                                          <p:attrName>ppt_x</p:attrName>
                                        </p:attrNameLst>
                                      </p:cBhvr>
                                      <p:tavLst>
                                        <p:tav tm="0">
                                          <p:val>
                                            <p:strVal val="0-#ppt_w/2"/>
                                          </p:val>
                                        </p:tav>
                                        <p:tav tm="100000">
                                          <p:val>
                                            <p:strVal val="#ppt_x"/>
                                          </p:val>
                                        </p:tav>
                                      </p:tavLst>
                                    </p:anim>
                                    <p:anim calcmode="lin" valueType="num">
                                      <p:cBhvr additive="base">
                                        <p:cTn id="188" dur="500" fill="hold"/>
                                        <p:tgtEl>
                                          <p:spTgt spid="78"/>
                                        </p:tgtEl>
                                        <p:attrNameLst>
                                          <p:attrName>ppt_y</p:attrName>
                                        </p:attrNameLst>
                                      </p:cBhvr>
                                      <p:tavLst>
                                        <p:tav tm="0">
                                          <p:val>
                                            <p:strVal val="#ppt_y"/>
                                          </p:val>
                                        </p:tav>
                                        <p:tav tm="100000">
                                          <p:val>
                                            <p:strVal val="#ppt_y"/>
                                          </p:val>
                                        </p:tav>
                                      </p:tavLst>
                                    </p:anim>
                                  </p:childTnLst>
                                </p:cTn>
                              </p:par>
                              <p:par>
                                <p:cTn id="189" presetID="2" presetClass="entr" presetSubtype="8" fill="hold" nodeType="withEffect">
                                  <p:stCondLst>
                                    <p:cond delay="0"/>
                                  </p:stCondLst>
                                  <p:childTnLst>
                                    <p:set>
                                      <p:cBhvr>
                                        <p:cTn id="190" dur="1" fill="hold">
                                          <p:stCondLst>
                                            <p:cond delay="0"/>
                                          </p:stCondLst>
                                        </p:cTn>
                                        <p:tgtEl>
                                          <p:spTgt spid="131"/>
                                        </p:tgtEl>
                                        <p:attrNameLst>
                                          <p:attrName>style.visibility</p:attrName>
                                        </p:attrNameLst>
                                      </p:cBhvr>
                                      <p:to>
                                        <p:strVal val="visible"/>
                                      </p:to>
                                    </p:set>
                                    <p:anim calcmode="lin" valueType="num">
                                      <p:cBhvr additive="base">
                                        <p:cTn id="191" dur="500" fill="hold"/>
                                        <p:tgtEl>
                                          <p:spTgt spid="131"/>
                                        </p:tgtEl>
                                        <p:attrNameLst>
                                          <p:attrName>ppt_x</p:attrName>
                                        </p:attrNameLst>
                                      </p:cBhvr>
                                      <p:tavLst>
                                        <p:tav tm="0">
                                          <p:val>
                                            <p:strVal val="0-#ppt_w/2"/>
                                          </p:val>
                                        </p:tav>
                                        <p:tav tm="100000">
                                          <p:val>
                                            <p:strVal val="#ppt_x"/>
                                          </p:val>
                                        </p:tav>
                                      </p:tavLst>
                                    </p:anim>
                                    <p:anim calcmode="lin" valueType="num">
                                      <p:cBhvr additive="base">
                                        <p:cTn id="192" dur="500" fill="hold"/>
                                        <p:tgtEl>
                                          <p:spTgt spid="131"/>
                                        </p:tgtEl>
                                        <p:attrNameLst>
                                          <p:attrName>ppt_y</p:attrName>
                                        </p:attrNameLst>
                                      </p:cBhvr>
                                      <p:tavLst>
                                        <p:tav tm="0">
                                          <p:val>
                                            <p:strVal val="#ppt_y"/>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 presetClass="entr" presetSubtype="8" fill="hold" nodeType="clickEffect">
                                  <p:stCondLst>
                                    <p:cond delay="0"/>
                                  </p:stCondLst>
                                  <p:childTnLst>
                                    <p:set>
                                      <p:cBhvr>
                                        <p:cTn id="196" dur="1" fill="hold">
                                          <p:stCondLst>
                                            <p:cond delay="0"/>
                                          </p:stCondLst>
                                        </p:cTn>
                                        <p:tgtEl>
                                          <p:spTgt spid="47"/>
                                        </p:tgtEl>
                                        <p:attrNameLst>
                                          <p:attrName>style.visibility</p:attrName>
                                        </p:attrNameLst>
                                      </p:cBhvr>
                                      <p:to>
                                        <p:strVal val="visible"/>
                                      </p:to>
                                    </p:set>
                                    <p:anim calcmode="lin" valueType="num">
                                      <p:cBhvr additive="base">
                                        <p:cTn id="197" dur="500" fill="hold"/>
                                        <p:tgtEl>
                                          <p:spTgt spid="47"/>
                                        </p:tgtEl>
                                        <p:attrNameLst>
                                          <p:attrName>ppt_x</p:attrName>
                                        </p:attrNameLst>
                                      </p:cBhvr>
                                      <p:tavLst>
                                        <p:tav tm="0">
                                          <p:val>
                                            <p:strVal val="0-#ppt_w/2"/>
                                          </p:val>
                                        </p:tav>
                                        <p:tav tm="100000">
                                          <p:val>
                                            <p:strVal val="#ppt_x"/>
                                          </p:val>
                                        </p:tav>
                                      </p:tavLst>
                                    </p:anim>
                                    <p:anim calcmode="lin" valueType="num">
                                      <p:cBhvr additive="base">
                                        <p:cTn id="198"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199" fill="hold">
                      <p:stCondLst>
                        <p:cond delay="indefinite"/>
                      </p:stCondLst>
                      <p:childTnLst>
                        <p:par>
                          <p:cTn id="200" fill="hold">
                            <p:stCondLst>
                              <p:cond delay="0"/>
                            </p:stCondLst>
                            <p:childTnLst>
                              <p:par>
                                <p:cTn id="201" presetID="2" presetClass="entr" presetSubtype="8" fill="hold" grpId="0" nodeType="clickEffect">
                                  <p:stCondLst>
                                    <p:cond delay="0"/>
                                  </p:stCondLst>
                                  <p:childTnLst>
                                    <p:set>
                                      <p:cBhvr>
                                        <p:cTn id="202" dur="1" fill="hold">
                                          <p:stCondLst>
                                            <p:cond delay="0"/>
                                          </p:stCondLst>
                                        </p:cTn>
                                        <p:tgtEl>
                                          <p:spTgt spid="72"/>
                                        </p:tgtEl>
                                        <p:attrNameLst>
                                          <p:attrName>style.visibility</p:attrName>
                                        </p:attrNameLst>
                                      </p:cBhvr>
                                      <p:to>
                                        <p:strVal val="visible"/>
                                      </p:to>
                                    </p:set>
                                    <p:anim calcmode="lin" valueType="num">
                                      <p:cBhvr additive="base">
                                        <p:cTn id="203" dur="500" fill="hold"/>
                                        <p:tgtEl>
                                          <p:spTgt spid="72"/>
                                        </p:tgtEl>
                                        <p:attrNameLst>
                                          <p:attrName>ppt_x</p:attrName>
                                        </p:attrNameLst>
                                      </p:cBhvr>
                                      <p:tavLst>
                                        <p:tav tm="0">
                                          <p:val>
                                            <p:strVal val="0-#ppt_w/2"/>
                                          </p:val>
                                        </p:tav>
                                        <p:tav tm="100000">
                                          <p:val>
                                            <p:strVal val="#ppt_x"/>
                                          </p:val>
                                        </p:tav>
                                      </p:tavLst>
                                    </p:anim>
                                    <p:anim calcmode="lin" valueType="num">
                                      <p:cBhvr additive="base">
                                        <p:cTn id="204" dur="500" fill="hold"/>
                                        <p:tgtEl>
                                          <p:spTgt spid="72"/>
                                        </p:tgtEl>
                                        <p:attrNameLst>
                                          <p:attrName>ppt_y</p:attrName>
                                        </p:attrNameLst>
                                      </p:cBhvr>
                                      <p:tavLst>
                                        <p:tav tm="0">
                                          <p:val>
                                            <p:strVal val="#ppt_y"/>
                                          </p:val>
                                        </p:tav>
                                        <p:tav tm="100000">
                                          <p:val>
                                            <p:strVal val="#ppt_y"/>
                                          </p:val>
                                        </p:tav>
                                      </p:tavLst>
                                    </p:anim>
                                  </p:childTnLst>
                                </p:cTn>
                              </p:par>
                              <p:par>
                                <p:cTn id="205" presetID="2" presetClass="entr" presetSubtype="8" fill="hold" grpId="0" nodeType="withEffect">
                                  <p:stCondLst>
                                    <p:cond delay="0"/>
                                  </p:stCondLst>
                                  <p:childTnLst>
                                    <p:set>
                                      <p:cBhvr>
                                        <p:cTn id="206" dur="1" fill="hold">
                                          <p:stCondLst>
                                            <p:cond delay="0"/>
                                          </p:stCondLst>
                                        </p:cTn>
                                        <p:tgtEl>
                                          <p:spTgt spid="74"/>
                                        </p:tgtEl>
                                        <p:attrNameLst>
                                          <p:attrName>style.visibility</p:attrName>
                                        </p:attrNameLst>
                                      </p:cBhvr>
                                      <p:to>
                                        <p:strVal val="visible"/>
                                      </p:to>
                                    </p:set>
                                    <p:anim calcmode="lin" valueType="num">
                                      <p:cBhvr additive="base">
                                        <p:cTn id="207" dur="500" fill="hold"/>
                                        <p:tgtEl>
                                          <p:spTgt spid="74"/>
                                        </p:tgtEl>
                                        <p:attrNameLst>
                                          <p:attrName>ppt_x</p:attrName>
                                        </p:attrNameLst>
                                      </p:cBhvr>
                                      <p:tavLst>
                                        <p:tav tm="0">
                                          <p:val>
                                            <p:strVal val="0-#ppt_w/2"/>
                                          </p:val>
                                        </p:tav>
                                        <p:tav tm="100000">
                                          <p:val>
                                            <p:strVal val="#ppt_x"/>
                                          </p:val>
                                        </p:tav>
                                      </p:tavLst>
                                    </p:anim>
                                    <p:anim calcmode="lin" valueType="num">
                                      <p:cBhvr additive="base">
                                        <p:cTn id="208" dur="500" fill="hold"/>
                                        <p:tgtEl>
                                          <p:spTgt spid="74"/>
                                        </p:tgtEl>
                                        <p:attrNameLst>
                                          <p:attrName>ppt_y</p:attrName>
                                        </p:attrNameLst>
                                      </p:cBhvr>
                                      <p:tavLst>
                                        <p:tav tm="0">
                                          <p:val>
                                            <p:strVal val="#ppt_y"/>
                                          </p:val>
                                        </p:tav>
                                        <p:tav tm="100000">
                                          <p:val>
                                            <p:strVal val="#ppt_y"/>
                                          </p:val>
                                        </p:tav>
                                      </p:tavLst>
                                    </p:anim>
                                  </p:childTnLst>
                                </p:cTn>
                              </p:par>
                              <p:par>
                                <p:cTn id="209" presetID="2" presetClass="entr" presetSubtype="8" fill="hold" grpId="0" nodeType="withEffect">
                                  <p:stCondLst>
                                    <p:cond delay="0"/>
                                  </p:stCondLst>
                                  <p:childTnLst>
                                    <p:set>
                                      <p:cBhvr>
                                        <p:cTn id="210" dur="1" fill="hold">
                                          <p:stCondLst>
                                            <p:cond delay="0"/>
                                          </p:stCondLst>
                                        </p:cTn>
                                        <p:tgtEl>
                                          <p:spTgt spid="68"/>
                                        </p:tgtEl>
                                        <p:attrNameLst>
                                          <p:attrName>style.visibility</p:attrName>
                                        </p:attrNameLst>
                                      </p:cBhvr>
                                      <p:to>
                                        <p:strVal val="visible"/>
                                      </p:to>
                                    </p:set>
                                    <p:anim calcmode="lin" valueType="num">
                                      <p:cBhvr additive="base">
                                        <p:cTn id="211" dur="500" fill="hold"/>
                                        <p:tgtEl>
                                          <p:spTgt spid="68"/>
                                        </p:tgtEl>
                                        <p:attrNameLst>
                                          <p:attrName>ppt_x</p:attrName>
                                        </p:attrNameLst>
                                      </p:cBhvr>
                                      <p:tavLst>
                                        <p:tav tm="0">
                                          <p:val>
                                            <p:strVal val="0-#ppt_w/2"/>
                                          </p:val>
                                        </p:tav>
                                        <p:tav tm="100000">
                                          <p:val>
                                            <p:strVal val="#ppt_x"/>
                                          </p:val>
                                        </p:tav>
                                      </p:tavLst>
                                    </p:anim>
                                    <p:anim calcmode="lin" valueType="num">
                                      <p:cBhvr additive="base">
                                        <p:cTn id="212" dur="500" fill="hold"/>
                                        <p:tgtEl>
                                          <p:spTgt spid="68"/>
                                        </p:tgtEl>
                                        <p:attrNameLst>
                                          <p:attrName>ppt_y</p:attrName>
                                        </p:attrNameLst>
                                      </p:cBhvr>
                                      <p:tavLst>
                                        <p:tav tm="0">
                                          <p:val>
                                            <p:strVal val="#ppt_y"/>
                                          </p:val>
                                        </p:tav>
                                        <p:tav tm="100000">
                                          <p:val>
                                            <p:strVal val="#ppt_y"/>
                                          </p:val>
                                        </p:tav>
                                      </p:tavLst>
                                    </p:anim>
                                  </p:childTnLst>
                                </p:cTn>
                              </p:par>
                              <p:par>
                                <p:cTn id="213" presetID="2" presetClass="entr" presetSubtype="8" fill="hold" grpId="0" nodeType="withEffect">
                                  <p:stCondLst>
                                    <p:cond delay="0"/>
                                  </p:stCondLst>
                                  <p:childTnLst>
                                    <p:set>
                                      <p:cBhvr>
                                        <p:cTn id="214" dur="1" fill="hold">
                                          <p:stCondLst>
                                            <p:cond delay="0"/>
                                          </p:stCondLst>
                                        </p:cTn>
                                        <p:tgtEl>
                                          <p:spTgt spid="75"/>
                                        </p:tgtEl>
                                        <p:attrNameLst>
                                          <p:attrName>style.visibility</p:attrName>
                                        </p:attrNameLst>
                                      </p:cBhvr>
                                      <p:to>
                                        <p:strVal val="visible"/>
                                      </p:to>
                                    </p:set>
                                    <p:anim calcmode="lin" valueType="num">
                                      <p:cBhvr additive="base">
                                        <p:cTn id="215" dur="500" fill="hold"/>
                                        <p:tgtEl>
                                          <p:spTgt spid="75"/>
                                        </p:tgtEl>
                                        <p:attrNameLst>
                                          <p:attrName>ppt_x</p:attrName>
                                        </p:attrNameLst>
                                      </p:cBhvr>
                                      <p:tavLst>
                                        <p:tav tm="0">
                                          <p:val>
                                            <p:strVal val="0-#ppt_w/2"/>
                                          </p:val>
                                        </p:tav>
                                        <p:tav tm="100000">
                                          <p:val>
                                            <p:strVal val="#ppt_x"/>
                                          </p:val>
                                        </p:tav>
                                      </p:tavLst>
                                    </p:anim>
                                    <p:anim calcmode="lin" valueType="num">
                                      <p:cBhvr additive="base">
                                        <p:cTn id="216" dur="500" fill="hold"/>
                                        <p:tgtEl>
                                          <p:spTgt spid="75"/>
                                        </p:tgtEl>
                                        <p:attrNameLst>
                                          <p:attrName>ppt_y</p:attrName>
                                        </p:attrNameLst>
                                      </p:cBhvr>
                                      <p:tavLst>
                                        <p:tav tm="0">
                                          <p:val>
                                            <p:strVal val="#ppt_y"/>
                                          </p:val>
                                        </p:tav>
                                        <p:tav tm="100000">
                                          <p:val>
                                            <p:strVal val="#ppt_y"/>
                                          </p:val>
                                        </p:tav>
                                      </p:tavLst>
                                    </p:anim>
                                  </p:childTnLst>
                                </p:cTn>
                              </p:par>
                              <p:par>
                                <p:cTn id="217" presetID="2" presetClass="entr" presetSubtype="8" fill="hold" grpId="0" nodeType="withEffect">
                                  <p:stCondLst>
                                    <p:cond delay="0"/>
                                  </p:stCondLst>
                                  <p:childTnLst>
                                    <p:set>
                                      <p:cBhvr>
                                        <p:cTn id="218" dur="1" fill="hold">
                                          <p:stCondLst>
                                            <p:cond delay="0"/>
                                          </p:stCondLst>
                                        </p:cTn>
                                        <p:tgtEl>
                                          <p:spTgt spid="69"/>
                                        </p:tgtEl>
                                        <p:attrNameLst>
                                          <p:attrName>style.visibility</p:attrName>
                                        </p:attrNameLst>
                                      </p:cBhvr>
                                      <p:to>
                                        <p:strVal val="visible"/>
                                      </p:to>
                                    </p:set>
                                    <p:anim calcmode="lin" valueType="num">
                                      <p:cBhvr additive="base">
                                        <p:cTn id="219" dur="500" fill="hold"/>
                                        <p:tgtEl>
                                          <p:spTgt spid="69"/>
                                        </p:tgtEl>
                                        <p:attrNameLst>
                                          <p:attrName>ppt_x</p:attrName>
                                        </p:attrNameLst>
                                      </p:cBhvr>
                                      <p:tavLst>
                                        <p:tav tm="0">
                                          <p:val>
                                            <p:strVal val="0-#ppt_w/2"/>
                                          </p:val>
                                        </p:tav>
                                        <p:tav tm="100000">
                                          <p:val>
                                            <p:strVal val="#ppt_x"/>
                                          </p:val>
                                        </p:tav>
                                      </p:tavLst>
                                    </p:anim>
                                    <p:anim calcmode="lin" valueType="num">
                                      <p:cBhvr additive="base">
                                        <p:cTn id="220" dur="500" fill="hold"/>
                                        <p:tgtEl>
                                          <p:spTgt spid="69"/>
                                        </p:tgtEl>
                                        <p:attrNameLst>
                                          <p:attrName>ppt_y</p:attrName>
                                        </p:attrNameLst>
                                      </p:cBhvr>
                                      <p:tavLst>
                                        <p:tav tm="0">
                                          <p:val>
                                            <p:strVal val="#ppt_y"/>
                                          </p:val>
                                        </p:tav>
                                        <p:tav tm="100000">
                                          <p:val>
                                            <p:strVal val="#ppt_y"/>
                                          </p:val>
                                        </p:tav>
                                      </p:tavLst>
                                    </p:anim>
                                  </p:childTnLst>
                                </p:cTn>
                              </p:par>
                              <p:par>
                                <p:cTn id="221" presetID="2" presetClass="entr" presetSubtype="8" fill="hold" grpId="0" nodeType="withEffect">
                                  <p:stCondLst>
                                    <p:cond delay="0"/>
                                  </p:stCondLst>
                                  <p:childTnLst>
                                    <p:set>
                                      <p:cBhvr>
                                        <p:cTn id="222" dur="1" fill="hold">
                                          <p:stCondLst>
                                            <p:cond delay="0"/>
                                          </p:stCondLst>
                                        </p:cTn>
                                        <p:tgtEl>
                                          <p:spTgt spid="76"/>
                                        </p:tgtEl>
                                        <p:attrNameLst>
                                          <p:attrName>style.visibility</p:attrName>
                                        </p:attrNameLst>
                                      </p:cBhvr>
                                      <p:to>
                                        <p:strVal val="visible"/>
                                      </p:to>
                                    </p:set>
                                    <p:anim calcmode="lin" valueType="num">
                                      <p:cBhvr additive="base">
                                        <p:cTn id="223" dur="500" fill="hold"/>
                                        <p:tgtEl>
                                          <p:spTgt spid="76"/>
                                        </p:tgtEl>
                                        <p:attrNameLst>
                                          <p:attrName>ppt_x</p:attrName>
                                        </p:attrNameLst>
                                      </p:cBhvr>
                                      <p:tavLst>
                                        <p:tav tm="0">
                                          <p:val>
                                            <p:strVal val="0-#ppt_w/2"/>
                                          </p:val>
                                        </p:tav>
                                        <p:tav tm="100000">
                                          <p:val>
                                            <p:strVal val="#ppt_x"/>
                                          </p:val>
                                        </p:tav>
                                      </p:tavLst>
                                    </p:anim>
                                    <p:anim calcmode="lin" valueType="num">
                                      <p:cBhvr additive="base">
                                        <p:cTn id="224" dur="500" fill="hold"/>
                                        <p:tgtEl>
                                          <p:spTgt spid="76"/>
                                        </p:tgtEl>
                                        <p:attrNameLst>
                                          <p:attrName>ppt_y</p:attrName>
                                        </p:attrNameLst>
                                      </p:cBhvr>
                                      <p:tavLst>
                                        <p:tav tm="0">
                                          <p:val>
                                            <p:strVal val="#ppt_y"/>
                                          </p:val>
                                        </p:tav>
                                        <p:tav tm="100000">
                                          <p:val>
                                            <p:strVal val="#ppt_y"/>
                                          </p:val>
                                        </p:tav>
                                      </p:tavLst>
                                    </p:anim>
                                  </p:childTnLst>
                                </p:cTn>
                              </p:par>
                              <p:par>
                                <p:cTn id="225" presetID="2" presetClass="entr" presetSubtype="8" fill="hold" grpId="0" nodeType="withEffect">
                                  <p:stCondLst>
                                    <p:cond delay="0"/>
                                  </p:stCondLst>
                                  <p:childTnLst>
                                    <p:set>
                                      <p:cBhvr>
                                        <p:cTn id="226" dur="1" fill="hold">
                                          <p:stCondLst>
                                            <p:cond delay="0"/>
                                          </p:stCondLst>
                                        </p:cTn>
                                        <p:tgtEl>
                                          <p:spTgt spid="70"/>
                                        </p:tgtEl>
                                        <p:attrNameLst>
                                          <p:attrName>style.visibility</p:attrName>
                                        </p:attrNameLst>
                                      </p:cBhvr>
                                      <p:to>
                                        <p:strVal val="visible"/>
                                      </p:to>
                                    </p:set>
                                    <p:anim calcmode="lin" valueType="num">
                                      <p:cBhvr additive="base">
                                        <p:cTn id="227" dur="500" fill="hold"/>
                                        <p:tgtEl>
                                          <p:spTgt spid="70"/>
                                        </p:tgtEl>
                                        <p:attrNameLst>
                                          <p:attrName>ppt_x</p:attrName>
                                        </p:attrNameLst>
                                      </p:cBhvr>
                                      <p:tavLst>
                                        <p:tav tm="0">
                                          <p:val>
                                            <p:strVal val="0-#ppt_w/2"/>
                                          </p:val>
                                        </p:tav>
                                        <p:tav tm="100000">
                                          <p:val>
                                            <p:strVal val="#ppt_x"/>
                                          </p:val>
                                        </p:tav>
                                      </p:tavLst>
                                    </p:anim>
                                    <p:anim calcmode="lin" valueType="num">
                                      <p:cBhvr additive="base">
                                        <p:cTn id="228" dur="500" fill="hold"/>
                                        <p:tgtEl>
                                          <p:spTgt spid="70"/>
                                        </p:tgtEl>
                                        <p:attrNameLst>
                                          <p:attrName>ppt_y</p:attrName>
                                        </p:attrNameLst>
                                      </p:cBhvr>
                                      <p:tavLst>
                                        <p:tav tm="0">
                                          <p:val>
                                            <p:strVal val="#ppt_y"/>
                                          </p:val>
                                        </p:tav>
                                        <p:tav tm="100000">
                                          <p:val>
                                            <p:strVal val="#ppt_y"/>
                                          </p:val>
                                        </p:tav>
                                      </p:tavLst>
                                    </p:anim>
                                  </p:childTnLst>
                                </p:cTn>
                              </p:par>
                              <p:par>
                                <p:cTn id="229" presetID="2" presetClass="entr" presetSubtype="8" fill="hold" nodeType="withEffect">
                                  <p:stCondLst>
                                    <p:cond delay="0"/>
                                  </p:stCondLst>
                                  <p:childTnLst>
                                    <p:set>
                                      <p:cBhvr>
                                        <p:cTn id="230" dur="1" fill="hold">
                                          <p:stCondLst>
                                            <p:cond delay="0"/>
                                          </p:stCondLst>
                                        </p:cTn>
                                        <p:tgtEl>
                                          <p:spTgt spid="92"/>
                                        </p:tgtEl>
                                        <p:attrNameLst>
                                          <p:attrName>style.visibility</p:attrName>
                                        </p:attrNameLst>
                                      </p:cBhvr>
                                      <p:to>
                                        <p:strVal val="visible"/>
                                      </p:to>
                                    </p:set>
                                    <p:anim calcmode="lin" valueType="num">
                                      <p:cBhvr additive="base">
                                        <p:cTn id="231" dur="500" fill="hold"/>
                                        <p:tgtEl>
                                          <p:spTgt spid="92"/>
                                        </p:tgtEl>
                                        <p:attrNameLst>
                                          <p:attrName>ppt_x</p:attrName>
                                        </p:attrNameLst>
                                      </p:cBhvr>
                                      <p:tavLst>
                                        <p:tav tm="0">
                                          <p:val>
                                            <p:strVal val="0-#ppt_w/2"/>
                                          </p:val>
                                        </p:tav>
                                        <p:tav tm="100000">
                                          <p:val>
                                            <p:strVal val="#ppt_x"/>
                                          </p:val>
                                        </p:tav>
                                      </p:tavLst>
                                    </p:anim>
                                    <p:anim calcmode="lin" valueType="num">
                                      <p:cBhvr additive="base">
                                        <p:cTn id="232" dur="500" fill="hold"/>
                                        <p:tgtEl>
                                          <p:spTgt spid="92"/>
                                        </p:tgtEl>
                                        <p:attrNameLst>
                                          <p:attrName>ppt_y</p:attrName>
                                        </p:attrNameLst>
                                      </p:cBhvr>
                                      <p:tavLst>
                                        <p:tav tm="0">
                                          <p:val>
                                            <p:strVal val="#ppt_y"/>
                                          </p:val>
                                        </p:tav>
                                        <p:tav tm="100000">
                                          <p:val>
                                            <p:strVal val="#ppt_y"/>
                                          </p:val>
                                        </p:tav>
                                      </p:tavLst>
                                    </p:anim>
                                  </p:childTnLst>
                                </p:cTn>
                              </p:par>
                              <p:par>
                                <p:cTn id="233" presetID="2" presetClass="entr" presetSubtype="8" fill="hold" grpId="0" nodeType="withEffect">
                                  <p:stCondLst>
                                    <p:cond delay="0"/>
                                  </p:stCondLst>
                                  <p:childTnLst>
                                    <p:set>
                                      <p:cBhvr>
                                        <p:cTn id="234" dur="1" fill="hold">
                                          <p:stCondLst>
                                            <p:cond delay="0"/>
                                          </p:stCondLst>
                                        </p:cTn>
                                        <p:tgtEl>
                                          <p:spTgt spid="80"/>
                                        </p:tgtEl>
                                        <p:attrNameLst>
                                          <p:attrName>style.visibility</p:attrName>
                                        </p:attrNameLst>
                                      </p:cBhvr>
                                      <p:to>
                                        <p:strVal val="visible"/>
                                      </p:to>
                                    </p:set>
                                    <p:anim calcmode="lin" valueType="num">
                                      <p:cBhvr additive="base">
                                        <p:cTn id="235" dur="500" fill="hold"/>
                                        <p:tgtEl>
                                          <p:spTgt spid="80"/>
                                        </p:tgtEl>
                                        <p:attrNameLst>
                                          <p:attrName>ppt_x</p:attrName>
                                        </p:attrNameLst>
                                      </p:cBhvr>
                                      <p:tavLst>
                                        <p:tav tm="0">
                                          <p:val>
                                            <p:strVal val="0-#ppt_w/2"/>
                                          </p:val>
                                        </p:tav>
                                        <p:tav tm="100000">
                                          <p:val>
                                            <p:strVal val="#ppt_x"/>
                                          </p:val>
                                        </p:tav>
                                      </p:tavLst>
                                    </p:anim>
                                    <p:anim calcmode="lin" valueType="num">
                                      <p:cBhvr additive="base">
                                        <p:cTn id="236" dur="5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237" fill="hold">
                      <p:stCondLst>
                        <p:cond delay="indefinite"/>
                      </p:stCondLst>
                      <p:childTnLst>
                        <p:par>
                          <p:cTn id="238" fill="hold">
                            <p:stCondLst>
                              <p:cond delay="0"/>
                            </p:stCondLst>
                            <p:childTnLst>
                              <p:par>
                                <p:cTn id="239" presetID="1" presetClass="entr" presetSubtype="0" fill="hold" nodeType="clickEffect">
                                  <p:stCondLst>
                                    <p:cond delay="0"/>
                                  </p:stCondLst>
                                  <p:childTnLst>
                                    <p:set>
                                      <p:cBhvr>
                                        <p:cTn id="240" dur="1" fill="hold">
                                          <p:stCondLst>
                                            <p:cond delay="0"/>
                                          </p:stCondLst>
                                        </p:cTn>
                                        <p:tgtEl>
                                          <p:spTgt spid="100"/>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9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nodeType="clickEffect">
                                  <p:stCondLst>
                                    <p:cond delay="0"/>
                                  </p:stCondLst>
                                  <p:childTnLst>
                                    <p:set>
                                      <p:cBhvr>
                                        <p:cTn id="248" dur="1" fill="hold">
                                          <p:stCondLst>
                                            <p:cond delay="0"/>
                                          </p:stCondLst>
                                        </p:cTn>
                                        <p:tgtEl>
                                          <p:spTgt spid="99"/>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45" presetClass="entr" presetSubtype="0" fill="hold" nodeType="clickEffect">
                                  <p:stCondLst>
                                    <p:cond delay="0"/>
                                  </p:stCondLst>
                                  <p:childTnLst>
                                    <p:set>
                                      <p:cBhvr>
                                        <p:cTn id="252" dur="1" fill="hold">
                                          <p:stCondLst>
                                            <p:cond delay="0"/>
                                          </p:stCondLst>
                                        </p:cTn>
                                        <p:tgtEl>
                                          <p:spTgt spid="102"/>
                                        </p:tgtEl>
                                        <p:attrNameLst>
                                          <p:attrName>style.visibility</p:attrName>
                                        </p:attrNameLst>
                                      </p:cBhvr>
                                      <p:to>
                                        <p:strVal val="visible"/>
                                      </p:to>
                                    </p:set>
                                    <p:animEffect transition="in" filter="fade">
                                      <p:cBhvr>
                                        <p:cTn id="253" dur="2000"/>
                                        <p:tgtEl>
                                          <p:spTgt spid="102"/>
                                        </p:tgtEl>
                                      </p:cBhvr>
                                    </p:animEffect>
                                    <p:anim calcmode="lin" valueType="num">
                                      <p:cBhvr>
                                        <p:cTn id="254" dur="2000" fill="hold"/>
                                        <p:tgtEl>
                                          <p:spTgt spid="102"/>
                                        </p:tgtEl>
                                        <p:attrNameLst>
                                          <p:attrName>ppt_w</p:attrName>
                                        </p:attrNameLst>
                                      </p:cBhvr>
                                      <p:tavLst>
                                        <p:tav tm="0" fmla="#ppt_w*sin(2.5*pi*$)">
                                          <p:val>
                                            <p:fltVal val="0"/>
                                          </p:val>
                                        </p:tav>
                                        <p:tav tm="100000">
                                          <p:val>
                                            <p:fltVal val="1"/>
                                          </p:val>
                                        </p:tav>
                                      </p:tavLst>
                                    </p:anim>
                                    <p:anim calcmode="lin" valueType="num">
                                      <p:cBhvr>
                                        <p:cTn id="255" dur="2000" fill="hold"/>
                                        <p:tgtEl>
                                          <p:spTgt spid="10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8" grpId="0" animBg="1"/>
      <p:bldP spid="29" grpId="0" animBg="1"/>
      <p:bldP spid="30" grpId="0" animBg="1"/>
      <p:bldP spid="31" grpId="0" animBg="1"/>
      <p:bldP spid="33" grpId="0" animBg="1"/>
      <p:bldP spid="36" grpId="0" animBg="1"/>
      <p:bldP spid="37" grpId="0" animBg="1"/>
      <p:bldP spid="38" grpId="0" animBg="1"/>
      <p:bldP spid="39" grpId="0" animBg="1"/>
      <p:bldP spid="40" grpId="0" animBg="1"/>
      <p:bldP spid="43" grpId="0" animBg="1"/>
      <p:bldP spid="59" grpId="0" animBg="1"/>
      <p:bldP spid="66" grpId="0" animBg="1"/>
      <p:bldP spid="68" grpId="0" animBg="1"/>
      <p:bldP spid="69" grpId="0" animBg="1"/>
      <p:bldP spid="70" grpId="0" animBg="1"/>
      <p:bldP spid="72" grpId="0" animBg="1"/>
      <p:bldP spid="74" grpId="0" animBg="1"/>
      <p:bldP spid="75" grpId="0" animBg="1"/>
      <p:bldP spid="76" grpId="0" animBg="1"/>
      <p:bldP spid="78" grpId="0" animBg="1"/>
      <p:bldP spid="79" grpId="0" animBg="1"/>
      <p:bldP spid="8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Espace réservé du contenu 2"/>
          <p:cNvSpPr>
            <a:spLocks noGrp="1"/>
          </p:cNvSpPr>
          <p:nvPr>
            <p:ph sz="half" idx="1"/>
          </p:nvPr>
        </p:nvSpPr>
        <p:spPr>
          <a:xfrm>
            <a:off x="395288" y="620713"/>
            <a:ext cx="8258175" cy="5903912"/>
          </a:xfrm>
        </p:spPr>
        <p:txBody>
          <a:bodyPr/>
          <a:lstStyle/>
          <a:p>
            <a:pPr marL="533400" indent="-533400" eaLnBrk="1" hangingPunct="1">
              <a:lnSpc>
                <a:spcPct val="150000"/>
              </a:lnSpc>
              <a:buFont typeface="Arial" charset="0"/>
              <a:buNone/>
              <a:defRPr/>
            </a:pPr>
            <a:endParaRPr lang="fr-CH" sz="2000" b="1" dirty="0" smtClean="0">
              <a:latin typeface="Verdana" pitchFamily="34" charset="0"/>
            </a:endParaRPr>
          </a:p>
          <a:p>
            <a:pPr marL="533400" indent="-533400" eaLnBrk="1" hangingPunct="1">
              <a:lnSpc>
                <a:spcPct val="150000"/>
              </a:lnSpc>
              <a:buFont typeface="Arial" charset="0"/>
              <a:buNone/>
              <a:defRPr/>
            </a:pPr>
            <a:r>
              <a:rPr lang="fr-CH" sz="2000" b="1" dirty="0" smtClean="0">
                <a:latin typeface="Verdana" pitchFamily="34" charset="0"/>
              </a:rPr>
              <a:t>15</a:t>
            </a:r>
            <a:r>
              <a:rPr lang="fr-CH" sz="2000" b="1" dirty="0" smtClean="0">
                <a:solidFill>
                  <a:srgbClr val="006699"/>
                </a:solidFill>
                <a:latin typeface="Verdana" pitchFamily="34" charset="0"/>
              </a:rPr>
              <a:t>		</a:t>
            </a:r>
            <a:r>
              <a:rPr lang="fr-CH" sz="2000" b="1" dirty="0" smtClean="0">
                <a:solidFill>
                  <a:srgbClr val="0033CC"/>
                </a:solidFill>
                <a:latin typeface="Verdana" pitchFamily="34" charset="0"/>
              </a:rPr>
              <a:t>Quelle sont les conditions de labellisation ?</a:t>
            </a:r>
          </a:p>
          <a:p>
            <a:pPr marL="1295400" lvl="2" indent="-381000" eaLnBrk="1" hangingPunct="1">
              <a:lnSpc>
                <a:spcPct val="150000"/>
              </a:lnSpc>
              <a:buFontTx/>
              <a:buChar char="-"/>
              <a:defRPr/>
            </a:pPr>
            <a:r>
              <a:rPr lang="fr-CH" sz="1800" dirty="0" smtClean="0">
                <a:solidFill>
                  <a:srgbClr val="0033CC"/>
                </a:solidFill>
                <a:latin typeface="Verdana" pitchFamily="34" charset="0"/>
              </a:rPr>
              <a:t>remplir les exigences de Modèle F</a:t>
            </a:r>
          </a:p>
          <a:p>
            <a:pPr marL="1295400" lvl="2" indent="-381000" eaLnBrk="1" hangingPunct="1">
              <a:lnSpc>
                <a:spcPct val="150000"/>
              </a:lnSpc>
              <a:buFontTx/>
              <a:buChar char="-"/>
              <a:defRPr/>
            </a:pPr>
            <a:r>
              <a:rPr lang="fr-CH" sz="1800" dirty="0" smtClean="0">
                <a:solidFill>
                  <a:srgbClr val="0033CC"/>
                </a:solidFill>
                <a:latin typeface="Verdana" pitchFamily="34" charset="0"/>
              </a:rPr>
              <a:t>se soumettre à une procédure de certification par la</a:t>
            </a:r>
          </a:p>
          <a:p>
            <a:pPr marL="1295400" lvl="2" indent="-381000" eaLnBrk="1" hangingPunct="1">
              <a:lnSpc>
                <a:spcPct val="150000"/>
              </a:lnSpc>
              <a:buFontTx/>
              <a:buNone/>
              <a:defRPr/>
            </a:pPr>
            <a:r>
              <a:rPr lang="fr-CH" sz="1800" dirty="0" smtClean="0">
                <a:solidFill>
                  <a:srgbClr val="0033CC"/>
                </a:solidFill>
                <a:latin typeface="Verdana" pitchFamily="34" charset="0"/>
              </a:rPr>
              <a:t>	SQS (Association  </a:t>
            </a:r>
            <a:r>
              <a:rPr lang="fr-CH" sz="1800" dirty="0">
                <a:solidFill>
                  <a:srgbClr val="0033CC"/>
                </a:solidFill>
                <a:latin typeface="Verdana" pitchFamily="34" charset="0"/>
              </a:rPr>
              <a:t>S</a:t>
            </a:r>
            <a:r>
              <a:rPr lang="fr-CH" sz="1800" dirty="0" smtClean="0">
                <a:solidFill>
                  <a:srgbClr val="0033CC"/>
                </a:solidFill>
                <a:latin typeface="Verdana" pitchFamily="34" charset="0"/>
              </a:rPr>
              <a:t>uisse pour Système de qualité et de Management)</a:t>
            </a:r>
          </a:p>
          <a:p>
            <a:pPr marL="1295400" lvl="2" indent="-381000" eaLnBrk="1" hangingPunct="1">
              <a:buFontTx/>
              <a:buNone/>
              <a:defRPr/>
            </a:pPr>
            <a:r>
              <a:rPr lang="fr-CH" sz="1800" dirty="0">
                <a:solidFill>
                  <a:srgbClr val="0033CC"/>
                </a:solidFill>
                <a:latin typeface="Verdana" pitchFamily="34" charset="0"/>
                <a:sym typeface="Wingdings" pitchFamily="2" charset="2"/>
              </a:rPr>
              <a:t>	</a:t>
            </a:r>
            <a:r>
              <a:rPr lang="fr-CH" sz="1800" i="1" dirty="0" smtClean="0">
                <a:solidFill>
                  <a:srgbClr val="0033CC"/>
                </a:solidFill>
                <a:latin typeface="Verdana" pitchFamily="34" charset="0"/>
                <a:sym typeface="Wingdings" pitchFamily="2" charset="2"/>
              </a:rPr>
              <a:t>NB: la certification est valable 3 ans, un audit intermédiaire a lieu après 18 mois</a:t>
            </a:r>
          </a:p>
          <a:p>
            <a:pPr marL="495300" indent="-381000" eaLnBrk="1" hangingPunct="1">
              <a:lnSpc>
                <a:spcPct val="150000"/>
              </a:lnSpc>
              <a:buFont typeface="Arial" charset="0"/>
              <a:buNone/>
              <a:defRPr/>
            </a:pPr>
            <a:r>
              <a:rPr lang="fr-CH" sz="2000" b="1" dirty="0" smtClean="0">
                <a:latin typeface="Verdana" pitchFamily="34" charset="0"/>
              </a:rPr>
              <a:t>16</a:t>
            </a:r>
            <a:r>
              <a:rPr lang="fr-CH" sz="2000" b="1" dirty="0" smtClean="0">
                <a:solidFill>
                  <a:srgbClr val="006699"/>
                </a:solidFill>
                <a:latin typeface="Verdana" pitchFamily="34" charset="0"/>
              </a:rPr>
              <a:t>	</a:t>
            </a:r>
            <a:r>
              <a:rPr lang="fr-CH" sz="2000" b="1" dirty="0">
                <a:solidFill>
                  <a:srgbClr val="006699"/>
                </a:solidFill>
                <a:latin typeface="Verdana" pitchFamily="34" charset="0"/>
              </a:rPr>
              <a:t>	</a:t>
            </a:r>
            <a:r>
              <a:rPr lang="fr-CH" sz="2000" b="1" dirty="0" smtClean="0">
                <a:solidFill>
                  <a:srgbClr val="0033CC"/>
                </a:solidFill>
                <a:latin typeface="Verdana" pitchFamily="34" charset="0"/>
              </a:rPr>
              <a:t>Coûts entraînés par la labellisation ?</a:t>
            </a:r>
          </a:p>
          <a:p>
            <a:pPr marL="1295400" lvl="2" indent="-381000" eaLnBrk="1" hangingPunct="1">
              <a:lnSpc>
                <a:spcPct val="150000"/>
              </a:lnSpc>
              <a:buFontTx/>
              <a:buChar char="-"/>
              <a:defRPr/>
            </a:pPr>
            <a:r>
              <a:rPr lang="fr-CH" sz="1800" dirty="0" smtClean="0">
                <a:solidFill>
                  <a:srgbClr val="0033CC"/>
                </a:solidFill>
                <a:latin typeface="Verdana" pitchFamily="34" charset="0"/>
              </a:rPr>
              <a:t>instruments CHF 2500.—  (CHF 2’000.– pour les membres de l’association Modèle F)</a:t>
            </a:r>
          </a:p>
          <a:p>
            <a:pPr marL="1295400" lvl="2" indent="-381000" eaLnBrk="1" hangingPunct="1">
              <a:lnSpc>
                <a:spcPct val="150000"/>
              </a:lnSpc>
              <a:buFontTx/>
              <a:buChar char="-"/>
              <a:defRPr/>
            </a:pPr>
            <a:r>
              <a:rPr lang="fr-CH" sz="1800" dirty="0" smtClean="0">
                <a:solidFill>
                  <a:srgbClr val="0033CC"/>
                </a:solidFill>
                <a:latin typeface="Verdana" pitchFamily="34" charset="0"/>
              </a:rPr>
              <a:t>certification par la SQS Fr. </a:t>
            </a:r>
            <a:r>
              <a:rPr lang="fr-CH" sz="1800" smtClean="0">
                <a:solidFill>
                  <a:srgbClr val="0033CC"/>
                </a:solidFill>
                <a:latin typeface="Verdana" pitchFamily="34" charset="0"/>
              </a:rPr>
              <a:t>… — </a:t>
            </a:r>
            <a:r>
              <a:rPr lang="fr-CH" sz="1800" dirty="0" smtClean="0">
                <a:solidFill>
                  <a:srgbClr val="0033CC"/>
                </a:solidFill>
                <a:latin typeface="Verdana" pitchFamily="34" charset="0"/>
              </a:rPr>
              <a:t>(réduction en cas de certification combinée avec par ex. ISO ou Eduqua)</a:t>
            </a:r>
          </a:p>
          <a:p>
            <a:pPr marL="533400" indent="-533400" eaLnBrk="1" hangingPunct="1">
              <a:lnSpc>
                <a:spcPct val="150000"/>
              </a:lnSpc>
              <a:buFont typeface="Arial" charset="0"/>
              <a:buNone/>
              <a:defRPr/>
            </a:pPr>
            <a:endParaRPr lang="fr-CH" sz="2000" b="1" dirty="0" smtClean="0">
              <a:solidFill>
                <a:srgbClr val="006699"/>
              </a:solidFill>
              <a:latin typeface="Verdana" pitchFamily="34" charset="0"/>
            </a:endParaRPr>
          </a:p>
          <a:p>
            <a:pPr marL="533400" indent="-533400" eaLnBrk="1" hangingPunct="1">
              <a:lnSpc>
                <a:spcPct val="150000"/>
              </a:lnSpc>
              <a:buFont typeface="Arial" charset="0"/>
              <a:buNone/>
              <a:defRPr/>
            </a:pPr>
            <a:endParaRPr lang="fr-CH" sz="2000" b="1" dirty="0" smtClean="0">
              <a:solidFill>
                <a:srgbClr val="006699"/>
              </a:solidFill>
              <a:latin typeface="Verdana" pitchFamily="34" charset="0"/>
            </a:endParaRPr>
          </a:p>
          <a:p>
            <a:pPr marL="533400" indent="-533400" eaLnBrk="1" hangingPunct="1">
              <a:lnSpc>
                <a:spcPct val="150000"/>
              </a:lnSpc>
              <a:buFont typeface="Arial" charset="0"/>
              <a:buNone/>
              <a:defRPr/>
            </a:pPr>
            <a:endParaRPr lang="fr-CH" sz="2000" b="1" dirty="0" smtClean="0">
              <a:solidFill>
                <a:srgbClr val="006699"/>
              </a:solidFill>
              <a:latin typeface="Verdana" pitchFamily="34" charset="0"/>
            </a:endParaRPr>
          </a:p>
          <a:p>
            <a:pPr marL="533400" indent="-533400" eaLnBrk="1" hangingPunct="1">
              <a:lnSpc>
                <a:spcPct val="150000"/>
              </a:lnSpc>
              <a:buFont typeface="Arial" charset="0"/>
              <a:buNone/>
              <a:defRPr/>
            </a:pPr>
            <a:endParaRPr lang="fr-CH" sz="2000" b="1" dirty="0" smtClean="0">
              <a:solidFill>
                <a:srgbClr val="006699"/>
              </a:solidFill>
              <a:latin typeface="Verdana" pitchFamily="34" charset="0"/>
            </a:endParaRPr>
          </a:p>
          <a:p>
            <a:pPr marL="533400" indent="-533400" eaLnBrk="1" hangingPunct="1">
              <a:lnSpc>
                <a:spcPct val="150000"/>
              </a:lnSpc>
              <a:buFont typeface="Arial" charset="0"/>
              <a:buNone/>
              <a:defRPr/>
            </a:pPr>
            <a:endParaRPr lang="fr-CH" sz="2000" b="1" dirty="0" smtClean="0">
              <a:solidFill>
                <a:srgbClr val="006699"/>
              </a:solidFill>
              <a:latin typeface="Verdana" pitchFamily="34" charset="0"/>
            </a:endParaRPr>
          </a:p>
          <a:p>
            <a:pPr marL="533400" indent="-533400" eaLnBrk="1" hangingPunct="1">
              <a:lnSpc>
                <a:spcPct val="150000"/>
              </a:lnSpc>
              <a:buFont typeface="Arial" charset="0"/>
              <a:buNone/>
              <a:defRPr/>
            </a:pPr>
            <a:endParaRPr lang="fr-CH" sz="2000" b="1" dirty="0" smtClean="0">
              <a:solidFill>
                <a:srgbClr val="006699"/>
              </a:solidFill>
              <a:latin typeface="Verdana" pitchFamily="34" charset="0"/>
            </a:endParaRPr>
          </a:p>
          <a:p>
            <a:pPr marL="533400" indent="-533400" eaLnBrk="1" hangingPunct="1">
              <a:lnSpc>
                <a:spcPct val="150000"/>
              </a:lnSpc>
              <a:buFont typeface="Arial" charset="0"/>
              <a:buNone/>
              <a:defRPr/>
            </a:pPr>
            <a:endParaRPr lang="fr-CH" sz="2000" b="1" dirty="0" smtClean="0">
              <a:solidFill>
                <a:srgbClr val="006699"/>
              </a:solidFill>
              <a:latin typeface="Verdana" pitchFamily="34" charset="0"/>
            </a:endParaRPr>
          </a:p>
        </p:txBody>
      </p:sp>
      <p:sp>
        <p:nvSpPr>
          <p:cNvPr id="5" name="Espace réservé du numéro de diapositive 4"/>
          <p:cNvSpPr>
            <a:spLocks noGrp="1"/>
          </p:cNvSpPr>
          <p:nvPr>
            <p:ph type="sldNum" sz="quarter" idx="12"/>
          </p:nvPr>
        </p:nvSpPr>
        <p:spPr/>
        <p:txBody>
          <a:bodyPr/>
          <a:lstStyle/>
          <a:p>
            <a:pPr>
              <a:defRPr/>
            </a:pPr>
            <a:fld id="{445ECB45-AF09-43A3-9DA7-81A993AE3542}" type="slidenum">
              <a:rPr lang="fr-CH" smtClean="0"/>
              <a:pPr>
                <a:defRPr/>
              </a:pPr>
              <a:t>7</a:t>
            </a:fld>
            <a:endParaRPr lang="fr-CH"/>
          </a:p>
        </p:txBody>
      </p:sp>
      <p:pic>
        <p:nvPicPr>
          <p:cNvPr id="23555" name="Picture 3"/>
          <p:cNvPicPr>
            <a:picLocks noChangeAspect="1" noChangeArrowheads="1"/>
          </p:cNvPicPr>
          <p:nvPr/>
        </p:nvPicPr>
        <p:blipFill>
          <a:blip r:embed="rId2"/>
          <a:srcRect/>
          <a:stretch>
            <a:fillRect/>
          </a:stretch>
        </p:blipFill>
        <p:spPr bwMode="auto">
          <a:xfrm>
            <a:off x="7308850" y="227013"/>
            <a:ext cx="1511300" cy="10366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68313" y="549275"/>
            <a:ext cx="8258175" cy="5688013"/>
          </a:xfrm>
        </p:spPr>
        <p:txBody>
          <a:bodyPr/>
          <a:lstStyle/>
          <a:p>
            <a:pPr eaLnBrk="1" hangingPunct="1">
              <a:lnSpc>
                <a:spcPct val="150000"/>
              </a:lnSpc>
              <a:buFont typeface="Arial" charset="0"/>
              <a:buNone/>
              <a:defRPr/>
            </a:pPr>
            <a:r>
              <a:rPr lang="fr-CH" sz="2400" b="1" dirty="0" smtClean="0">
                <a:latin typeface="Verdana" pitchFamily="34" charset="0"/>
                <a:ea typeface="Verdana" pitchFamily="34" charset="0"/>
                <a:cs typeface="Verdana" pitchFamily="34" charset="0"/>
              </a:rPr>
              <a:t>2</a:t>
            </a:r>
            <a:r>
              <a:rPr lang="fr-CH" sz="2400" b="1" dirty="0">
                <a:latin typeface="Verdana" pitchFamily="34" charset="0"/>
                <a:ea typeface="Verdana" pitchFamily="34" charset="0"/>
                <a:cs typeface="Verdana" pitchFamily="34" charset="0"/>
              </a:rPr>
              <a:t>	</a:t>
            </a:r>
            <a:r>
              <a:rPr lang="fr-CH" sz="2400" b="1" dirty="0" smtClean="0">
                <a:latin typeface="Verdana" pitchFamily="34" charset="0"/>
                <a:ea typeface="Verdana" pitchFamily="34" charset="0"/>
                <a:cs typeface="Verdana" pitchFamily="34" charset="0"/>
              </a:rPr>
              <a:t>	LE MODELE F: pour l’adopter ?</a:t>
            </a:r>
          </a:p>
          <a:p>
            <a:pPr marL="0" indent="0" eaLnBrk="1" hangingPunct="1">
              <a:lnSpc>
                <a:spcPct val="150000"/>
              </a:lnSpc>
              <a:buFont typeface="Arial" charset="0"/>
              <a:buNone/>
              <a:defRPr/>
            </a:pPr>
            <a:endParaRPr lang="fr-CH" sz="1600" b="1" dirty="0">
              <a:solidFill>
                <a:srgbClr val="006699"/>
              </a:solidFill>
              <a:latin typeface="Verdana" pitchFamily="34" charset="0"/>
              <a:ea typeface="Verdana" pitchFamily="34" charset="0"/>
              <a:cs typeface="Verdana" pitchFamily="34" charset="0"/>
            </a:endParaRPr>
          </a:p>
          <a:p>
            <a:pPr marL="0" indent="0" eaLnBrk="1" hangingPunct="1">
              <a:lnSpc>
                <a:spcPct val="150000"/>
              </a:lnSpc>
              <a:buFont typeface="Arial" charset="0"/>
              <a:buNone/>
              <a:defRPr/>
            </a:pPr>
            <a:r>
              <a:rPr lang="fr-CH" sz="2000" b="1" dirty="0" smtClean="0">
                <a:latin typeface="Verdana" pitchFamily="34" charset="0"/>
                <a:ea typeface="Verdana" pitchFamily="34" charset="0"/>
                <a:cs typeface="Verdana" pitchFamily="34" charset="0"/>
              </a:rPr>
              <a:t>21</a:t>
            </a:r>
            <a:r>
              <a:rPr lang="fr-CH" sz="2000" b="1" dirty="0" smtClean="0">
                <a:solidFill>
                  <a:srgbClr val="006699"/>
                </a:solidFill>
                <a:latin typeface="Verdana" pitchFamily="34" charset="0"/>
                <a:ea typeface="Verdana" pitchFamily="34" charset="0"/>
                <a:cs typeface="Verdana" pitchFamily="34" charset="0"/>
              </a:rPr>
              <a:t>	</a:t>
            </a:r>
            <a:r>
              <a:rPr lang="fr-CH" sz="2000" b="1" dirty="0" smtClean="0">
                <a:solidFill>
                  <a:srgbClr val="0033CC"/>
                </a:solidFill>
                <a:latin typeface="Verdana" pitchFamily="34" charset="0"/>
                <a:ea typeface="Verdana" pitchFamily="34" charset="0"/>
                <a:cs typeface="Verdana" pitchFamily="34" charset="0"/>
              </a:rPr>
              <a:t>Pour les (hautes) écoles</a:t>
            </a:r>
          </a:p>
          <a:p>
            <a:pPr lvl="2" eaLnBrk="1" hangingPunct="1">
              <a:lnSpc>
                <a:spcPct val="150000"/>
              </a:lnSpc>
              <a:buFontTx/>
              <a:buChar char="-"/>
              <a:defRPr/>
            </a:pPr>
            <a:r>
              <a:rPr lang="fr-CH" sz="1800" dirty="0" smtClean="0">
                <a:solidFill>
                  <a:srgbClr val="0033CC"/>
                </a:solidFill>
                <a:latin typeface="Verdana" pitchFamily="34" charset="0"/>
                <a:ea typeface="Verdana" pitchFamily="34" charset="0"/>
                <a:cs typeface="Verdana" pitchFamily="34" charset="0"/>
              </a:rPr>
              <a:t>remplir encore mieux leur mission de formation en élargissant leur public potentiel</a:t>
            </a:r>
          </a:p>
          <a:p>
            <a:pPr lvl="2" eaLnBrk="1" hangingPunct="1">
              <a:lnSpc>
                <a:spcPct val="150000"/>
              </a:lnSpc>
              <a:buFontTx/>
              <a:buChar char="-"/>
              <a:defRPr/>
            </a:pPr>
            <a:r>
              <a:rPr lang="fr-CH" sz="1800" dirty="0" smtClean="0">
                <a:solidFill>
                  <a:srgbClr val="0033CC"/>
                </a:solidFill>
                <a:latin typeface="Verdana" pitchFamily="34" charset="0"/>
                <a:ea typeface="Verdana" pitchFamily="34" charset="0"/>
                <a:cs typeface="Verdana" pitchFamily="34" charset="0"/>
              </a:rPr>
              <a:t>se doter </a:t>
            </a:r>
            <a:r>
              <a:rPr lang="fr-CH" sz="1800" i="1" dirty="0" smtClean="0">
                <a:solidFill>
                  <a:srgbClr val="0033CC"/>
                </a:solidFill>
                <a:latin typeface="Verdana" pitchFamily="34" charset="0"/>
                <a:ea typeface="Verdana" pitchFamily="34" charset="0"/>
                <a:cs typeface="Verdana" pitchFamily="34" charset="0"/>
              </a:rPr>
              <a:t>aujourd’hui</a:t>
            </a:r>
            <a:r>
              <a:rPr lang="fr-CH" sz="1800" dirty="0" smtClean="0">
                <a:solidFill>
                  <a:srgbClr val="0033CC"/>
                </a:solidFill>
                <a:latin typeface="Verdana" pitchFamily="34" charset="0"/>
                <a:ea typeface="Verdana" pitchFamily="34" charset="0"/>
                <a:cs typeface="Verdana" pitchFamily="34" charset="0"/>
              </a:rPr>
              <a:t> d’un instrument indispensable </a:t>
            </a:r>
            <a:r>
              <a:rPr lang="fr-CH" sz="1800" i="1" dirty="0" smtClean="0">
                <a:solidFill>
                  <a:srgbClr val="0033CC"/>
                </a:solidFill>
                <a:latin typeface="Verdana" pitchFamily="34" charset="0"/>
                <a:ea typeface="Verdana" pitchFamily="34" charset="0"/>
                <a:cs typeface="Verdana" pitchFamily="34" charset="0"/>
              </a:rPr>
              <a:t>demain </a:t>
            </a:r>
            <a:r>
              <a:rPr lang="fr-CH" sz="1800" dirty="0" smtClean="0">
                <a:solidFill>
                  <a:srgbClr val="0033CC"/>
                </a:solidFill>
                <a:latin typeface="Verdana" pitchFamily="34" charset="0"/>
                <a:ea typeface="Verdana" pitchFamily="34" charset="0"/>
                <a:cs typeface="Verdana" pitchFamily="34" charset="0"/>
              </a:rPr>
              <a:t>eu égard à l’évolution de notre société</a:t>
            </a:r>
          </a:p>
          <a:p>
            <a:pPr lvl="2" eaLnBrk="1" hangingPunct="1">
              <a:lnSpc>
                <a:spcPct val="150000"/>
              </a:lnSpc>
              <a:buFontTx/>
              <a:buChar char="-"/>
              <a:defRPr/>
            </a:pPr>
            <a:r>
              <a:rPr lang="fr-CH" sz="1800" dirty="0" smtClean="0">
                <a:solidFill>
                  <a:srgbClr val="0033CC"/>
                </a:solidFill>
                <a:latin typeface="Verdana" pitchFamily="34" charset="0"/>
                <a:ea typeface="Verdana" pitchFamily="34" charset="0"/>
                <a:cs typeface="Verdana" pitchFamily="34" charset="0"/>
              </a:rPr>
              <a:t>renforcer leur position et leur attrait, le label Modèle F indiquant clairement que l’école se soucie d’apporter une réponse concrète à des préoccupations concrètes de la société suisse du XXI</a:t>
            </a:r>
            <a:r>
              <a:rPr lang="fr-CH" sz="1800" baseline="30000" dirty="0" smtClean="0">
                <a:solidFill>
                  <a:srgbClr val="0033CC"/>
                </a:solidFill>
                <a:latin typeface="Verdana" pitchFamily="34" charset="0"/>
                <a:ea typeface="Verdana" pitchFamily="34" charset="0"/>
                <a:cs typeface="Verdana" pitchFamily="34" charset="0"/>
              </a:rPr>
              <a:t>ème</a:t>
            </a:r>
            <a:r>
              <a:rPr lang="fr-CH" sz="1800" dirty="0" smtClean="0">
                <a:solidFill>
                  <a:srgbClr val="0033CC"/>
                </a:solidFill>
                <a:latin typeface="Verdana" pitchFamily="34" charset="0"/>
                <a:ea typeface="Verdana" pitchFamily="34" charset="0"/>
                <a:cs typeface="Verdana" pitchFamily="34" charset="0"/>
              </a:rPr>
              <a:t>  siècle, entre autres celle de l’égalité des chances</a:t>
            </a:r>
          </a:p>
          <a:p>
            <a:pPr marL="0" indent="0" eaLnBrk="1" hangingPunct="1">
              <a:lnSpc>
                <a:spcPct val="150000"/>
              </a:lnSpc>
              <a:buFont typeface="Arial" charset="0"/>
              <a:buNone/>
              <a:defRPr/>
            </a:pPr>
            <a:endParaRPr lang="fr-CH" sz="2000" b="1" dirty="0">
              <a:solidFill>
                <a:srgbClr val="006699"/>
              </a:solidFill>
              <a:latin typeface="Verdana" pitchFamily="34" charset="0"/>
              <a:ea typeface="Verdana" pitchFamily="34" charset="0"/>
              <a:cs typeface="Verdana" pitchFamily="34" charset="0"/>
            </a:endParaRPr>
          </a:p>
          <a:p>
            <a:pPr eaLnBrk="1" hangingPunct="1">
              <a:lnSpc>
                <a:spcPct val="150000"/>
              </a:lnSpc>
              <a:buFont typeface="Arial" charset="0"/>
              <a:buNone/>
              <a:defRPr/>
            </a:pPr>
            <a:endParaRPr lang="fr-CH" sz="2000" b="1" dirty="0">
              <a:solidFill>
                <a:srgbClr val="006699"/>
              </a:solidFill>
              <a:latin typeface="Verdana" pitchFamily="34" charset="0"/>
              <a:ea typeface="Verdana" pitchFamily="34" charset="0"/>
              <a:cs typeface="Verdana" pitchFamily="34" charset="0"/>
            </a:endParaRPr>
          </a:p>
          <a:p>
            <a:pPr eaLnBrk="1" hangingPunct="1">
              <a:lnSpc>
                <a:spcPct val="150000"/>
              </a:lnSpc>
              <a:buFont typeface="Arial" charset="0"/>
              <a:buNone/>
              <a:defRPr/>
            </a:pPr>
            <a:endParaRPr lang="fr-CH" sz="2000" b="1" dirty="0">
              <a:solidFill>
                <a:srgbClr val="006699"/>
              </a:solidFill>
              <a:latin typeface="Verdana" pitchFamily="34" charset="0"/>
              <a:ea typeface="Verdana" pitchFamily="34" charset="0"/>
              <a:cs typeface="Verdana" pitchFamily="34" charset="0"/>
            </a:endParaRPr>
          </a:p>
          <a:p>
            <a:pPr eaLnBrk="1" hangingPunct="1">
              <a:lnSpc>
                <a:spcPct val="150000"/>
              </a:lnSpc>
              <a:buFont typeface="Arial" charset="0"/>
              <a:buNone/>
              <a:defRPr/>
            </a:pPr>
            <a:endParaRPr lang="fr-CH" sz="2000" b="1" dirty="0" smtClean="0">
              <a:solidFill>
                <a:srgbClr val="006699"/>
              </a:solidFill>
              <a:latin typeface="Verdana" pitchFamily="34" charset="0"/>
              <a:ea typeface="Verdana" pitchFamily="34" charset="0"/>
              <a:cs typeface="Verdana" pitchFamily="34" charset="0"/>
            </a:endParaRPr>
          </a:p>
          <a:p>
            <a:pPr eaLnBrk="1" hangingPunct="1">
              <a:lnSpc>
                <a:spcPct val="150000"/>
              </a:lnSpc>
              <a:buFont typeface="Arial" charset="0"/>
              <a:buNone/>
              <a:defRPr/>
            </a:pPr>
            <a:endParaRPr lang="fr-CH" sz="2000" b="1" dirty="0" smtClean="0">
              <a:solidFill>
                <a:srgbClr val="006699"/>
              </a:solidFill>
              <a:latin typeface="Verdana" pitchFamily="34" charset="0"/>
              <a:ea typeface="Verdana" pitchFamily="34" charset="0"/>
              <a:cs typeface="Verdana" pitchFamily="34" charset="0"/>
            </a:endParaRPr>
          </a:p>
          <a:p>
            <a:pPr eaLnBrk="1" hangingPunct="1">
              <a:lnSpc>
                <a:spcPct val="150000"/>
              </a:lnSpc>
              <a:buFont typeface="Arial" charset="0"/>
              <a:buNone/>
              <a:defRPr/>
            </a:pPr>
            <a:endParaRPr lang="fr-CH" sz="2000" b="1" dirty="0" smtClean="0">
              <a:solidFill>
                <a:srgbClr val="006699"/>
              </a:solidFill>
              <a:latin typeface="Verdana" pitchFamily="34" charset="0"/>
              <a:ea typeface="Verdana" pitchFamily="34" charset="0"/>
              <a:cs typeface="Verdana" pitchFamily="34" charset="0"/>
            </a:endParaRPr>
          </a:p>
          <a:p>
            <a:pPr eaLnBrk="1" hangingPunct="1">
              <a:lnSpc>
                <a:spcPct val="150000"/>
              </a:lnSpc>
              <a:buFont typeface="Arial" charset="0"/>
              <a:buNone/>
              <a:defRPr/>
            </a:pPr>
            <a:endParaRPr lang="fr-CH" sz="2000" b="1" dirty="0">
              <a:solidFill>
                <a:srgbClr val="006699"/>
              </a:solidFill>
              <a:latin typeface="Verdana" pitchFamily="34" charset="0"/>
              <a:ea typeface="Verdana" pitchFamily="34" charset="0"/>
              <a:cs typeface="Verdana" pitchFamily="34" charset="0"/>
            </a:endParaRPr>
          </a:p>
          <a:p>
            <a:pPr eaLnBrk="1" hangingPunct="1">
              <a:lnSpc>
                <a:spcPct val="150000"/>
              </a:lnSpc>
              <a:buFont typeface="Arial" charset="0"/>
              <a:buNone/>
              <a:defRPr/>
            </a:pPr>
            <a:endParaRPr lang="fr-CH" sz="2000" b="1" dirty="0">
              <a:solidFill>
                <a:srgbClr val="006699"/>
              </a:solidFill>
              <a:latin typeface="Verdana" pitchFamily="34" charset="0"/>
              <a:ea typeface="Verdana" pitchFamily="34" charset="0"/>
              <a:cs typeface="Verdana" pitchFamily="34" charset="0"/>
            </a:endParaRPr>
          </a:p>
        </p:txBody>
      </p:sp>
      <p:sp>
        <p:nvSpPr>
          <p:cNvPr id="5" name="Espace réservé du numéro de diapositive 4"/>
          <p:cNvSpPr>
            <a:spLocks noGrp="1"/>
          </p:cNvSpPr>
          <p:nvPr>
            <p:ph type="sldNum" sz="quarter" idx="12"/>
          </p:nvPr>
        </p:nvSpPr>
        <p:spPr/>
        <p:txBody>
          <a:bodyPr/>
          <a:lstStyle/>
          <a:p>
            <a:pPr>
              <a:defRPr/>
            </a:pPr>
            <a:fld id="{CD552D0D-1F2E-49E2-AA48-E238C6DBA913}" type="slidenum">
              <a:rPr lang="fr-CH" smtClean="0"/>
              <a:pPr>
                <a:defRPr/>
              </a:pPr>
              <a:t>8</a:t>
            </a:fld>
            <a:endParaRPr lang="fr-CH"/>
          </a:p>
        </p:txBody>
      </p:sp>
      <p:pic>
        <p:nvPicPr>
          <p:cNvPr id="24579" name="Picture 3"/>
          <p:cNvPicPr>
            <a:picLocks noChangeAspect="1" noChangeArrowheads="1"/>
          </p:cNvPicPr>
          <p:nvPr/>
        </p:nvPicPr>
        <p:blipFill>
          <a:blip r:embed="rId2"/>
          <a:srcRect/>
          <a:stretch>
            <a:fillRect/>
          </a:stretch>
        </p:blipFill>
        <p:spPr bwMode="auto">
          <a:xfrm>
            <a:off x="7308850" y="227013"/>
            <a:ext cx="1511300" cy="10366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Espace réservé du contenu 2"/>
          <p:cNvSpPr>
            <a:spLocks noGrp="1"/>
          </p:cNvSpPr>
          <p:nvPr>
            <p:ph sz="half" idx="1"/>
          </p:nvPr>
        </p:nvSpPr>
        <p:spPr>
          <a:xfrm>
            <a:off x="395288" y="476250"/>
            <a:ext cx="8258175" cy="6121400"/>
          </a:xfrm>
        </p:spPr>
        <p:txBody>
          <a:bodyPr/>
          <a:lstStyle/>
          <a:p>
            <a:pPr marL="0" indent="0" eaLnBrk="1" hangingPunct="1">
              <a:lnSpc>
                <a:spcPct val="150000"/>
              </a:lnSpc>
              <a:buFont typeface="Arial" charset="0"/>
              <a:buNone/>
            </a:pPr>
            <a:endParaRPr lang="fr-CH" sz="2000" b="1" smtClean="0">
              <a:latin typeface="Verdana" pitchFamily="34" charset="0"/>
            </a:endParaRPr>
          </a:p>
          <a:p>
            <a:pPr marL="0" indent="0" eaLnBrk="1" hangingPunct="1">
              <a:lnSpc>
                <a:spcPct val="150000"/>
              </a:lnSpc>
              <a:buFont typeface="Arial" charset="0"/>
              <a:buNone/>
            </a:pPr>
            <a:r>
              <a:rPr lang="fr-CH" sz="2000" b="1" smtClean="0">
                <a:latin typeface="Verdana" pitchFamily="34" charset="0"/>
              </a:rPr>
              <a:t>22</a:t>
            </a:r>
            <a:r>
              <a:rPr lang="fr-CH" sz="2000" b="1" smtClean="0">
                <a:solidFill>
                  <a:srgbClr val="006699"/>
                </a:solidFill>
                <a:latin typeface="Verdana" pitchFamily="34" charset="0"/>
              </a:rPr>
              <a:t>	</a:t>
            </a:r>
            <a:r>
              <a:rPr lang="fr-CH" sz="2000" b="1" smtClean="0">
                <a:solidFill>
                  <a:srgbClr val="0033CC"/>
                </a:solidFill>
                <a:latin typeface="Verdana" pitchFamily="34" charset="0"/>
              </a:rPr>
              <a:t>Pour les étudiant-e-s</a:t>
            </a:r>
          </a:p>
          <a:p>
            <a:pPr lvl="2" eaLnBrk="1" hangingPunct="1">
              <a:lnSpc>
                <a:spcPct val="150000"/>
              </a:lnSpc>
              <a:buFontTx/>
              <a:buChar char="-"/>
            </a:pPr>
            <a:r>
              <a:rPr lang="fr-CH" sz="1800" smtClean="0">
                <a:solidFill>
                  <a:srgbClr val="0033CC"/>
                </a:solidFill>
                <a:latin typeface="Verdana" pitchFamily="34" charset="0"/>
              </a:rPr>
              <a:t>effectuer ou poursuivre des études dans des conditions mieux adaptées à leur situation momentanée</a:t>
            </a:r>
          </a:p>
          <a:p>
            <a:pPr lvl="2" eaLnBrk="1" hangingPunct="1">
              <a:lnSpc>
                <a:spcPct val="150000"/>
              </a:lnSpc>
              <a:buFontTx/>
              <a:buChar char="-"/>
            </a:pPr>
            <a:r>
              <a:rPr lang="fr-CH" sz="1800" smtClean="0">
                <a:solidFill>
                  <a:srgbClr val="0033CC"/>
                </a:solidFill>
                <a:latin typeface="Verdana" pitchFamily="34" charset="0"/>
              </a:rPr>
              <a:t>acquérir des qualifications </a:t>
            </a:r>
            <a:r>
              <a:rPr lang="fr-CH" sz="1800" i="1" smtClean="0">
                <a:solidFill>
                  <a:srgbClr val="0033CC"/>
                </a:solidFill>
                <a:latin typeface="Verdana" pitchFamily="34" charset="0"/>
              </a:rPr>
              <a:t>strictement identiques</a:t>
            </a:r>
            <a:r>
              <a:rPr lang="fr-CH" sz="1800" smtClean="0">
                <a:solidFill>
                  <a:srgbClr val="0033CC"/>
                </a:solidFill>
                <a:latin typeface="Verdana" pitchFamily="34" charset="0"/>
              </a:rPr>
              <a:t> en termes de diplômes à celles obtenues par les voies d’études habituelles, par exemple, pour les HES:</a:t>
            </a:r>
          </a:p>
          <a:p>
            <a:pPr lvl="3" eaLnBrk="1" hangingPunct="1">
              <a:buFont typeface="Arial" charset="0"/>
              <a:buChar char="•"/>
            </a:pPr>
            <a:r>
              <a:rPr lang="fr-CH" smtClean="0">
                <a:solidFill>
                  <a:srgbClr val="0033CC"/>
                </a:solidFill>
                <a:latin typeface="Verdana" pitchFamily="34" charset="0"/>
              </a:rPr>
              <a:t>études à plein temps</a:t>
            </a:r>
          </a:p>
          <a:p>
            <a:pPr lvl="3" eaLnBrk="1" hangingPunct="1">
              <a:buFont typeface="Arial" charset="0"/>
              <a:buChar char="•"/>
            </a:pPr>
            <a:r>
              <a:rPr lang="fr-CH" smtClean="0">
                <a:solidFill>
                  <a:srgbClr val="0033CC"/>
                </a:solidFill>
                <a:latin typeface="Verdana" pitchFamily="34" charset="0"/>
              </a:rPr>
              <a:t>études en emploi</a:t>
            </a:r>
          </a:p>
          <a:p>
            <a:pPr lvl="3" eaLnBrk="1" hangingPunct="1">
              <a:buFont typeface="Arial" charset="0"/>
              <a:buChar char="•"/>
            </a:pPr>
            <a:r>
              <a:rPr lang="fr-CH" smtClean="0">
                <a:solidFill>
                  <a:srgbClr val="0033CC"/>
                </a:solidFill>
                <a:latin typeface="Verdana" pitchFamily="34" charset="0"/>
              </a:rPr>
              <a:t>études à temps partiel</a:t>
            </a:r>
          </a:p>
          <a:p>
            <a:pPr lvl="2" eaLnBrk="1" hangingPunct="1">
              <a:lnSpc>
                <a:spcPct val="150000"/>
              </a:lnSpc>
              <a:buFontTx/>
              <a:buChar char="-"/>
            </a:pPr>
            <a:r>
              <a:rPr lang="fr-CH" sz="1800" smtClean="0">
                <a:solidFill>
                  <a:srgbClr val="0033CC"/>
                </a:solidFill>
                <a:latin typeface="Verdana" pitchFamily="34" charset="0"/>
              </a:rPr>
              <a:t>mieux se positionner sur le marché de l’emploi en bénéficiant par exemple de retombées salariales liées à la possession d’un diplôme</a:t>
            </a:r>
          </a:p>
        </p:txBody>
      </p:sp>
      <p:sp>
        <p:nvSpPr>
          <p:cNvPr id="5" name="Espace réservé du numéro de diapositive 4"/>
          <p:cNvSpPr>
            <a:spLocks noGrp="1"/>
          </p:cNvSpPr>
          <p:nvPr>
            <p:ph type="sldNum" sz="quarter" idx="12"/>
          </p:nvPr>
        </p:nvSpPr>
        <p:spPr/>
        <p:txBody>
          <a:bodyPr/>
          <a:lstStyle/>
          <a:p>
            <a:pPr>
              <a:defRPr/>
            </a:pPr>
            <a:fld id="{86102F72-3B38-4520-8583-F959BDB56B4E}" type="slidenum">
              <a:rPr lang="fr-CH" smtClean="0"/>
              <a:pPr>
                <a:defRPr/>
              </a:pPr>
              <a:t>9</a:t>
            </a:fld>
            <a:endParaRPr lang="fr-CH"/>
          </a:p>
        </p:txBody>
      </p:sp>
      <p:pic>
        <p:nvPicPr>
          <p:cNvPr id="25603" name="Picture 3"/>
          <p:cNvPicPr>
            <a:picLocks noChangeAspect="1" noChangeArrowheads="1"/>
          </p:cNvPicPr>
          <p:nvPr/>
        </p:nvPicPr>
        <p:blipFill>
          <a:blip r:embed="rId2"/>
          <a:srcRect/>
          <a:stretch>
            <a:fillRect/>
          </a:stretch>
        </p:blipFill>
        <p:spPr bwMode="auto">
          <a:xfrm>
            <a:off x="7308850" y="227013"/>
            <a:ext cx="1511300" cy="10366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Espace réservé du contenu 2"/>
          <p:cNvSpPr>
            <a:spLocks noGrp="1"/>
          </p:cNvSpPr>
          <p:nvPr>
            <p:ph sz="half" idx="1"/>
          </p:nvPr>
        </p:nvSpPr>
        <p:spPr>
          <a:xfrm>
            <a:off x="395288" y="476250"/>
            <a:ext cx="8258175" cy="5905500"/>
          </a:xfrm>
        </p:spPr>
        <p:txBody>
          <a:bodyPr/>
          <a:lstStyle/>
          <a:p>
            <a:pPr marL="0" indent="0" eaLnBrk="1" hangingPunct="1">
              <a:lnSpc>
                <a:spcPct val="150000"/>
              </a:lnSpc>
              <a:buFont typeface="Arial" charset="0"/>
              <a:buNone/>
            </a:pPr>
            <a:endParaRPr lang="fr-CH" sz="2000" b="1" smtClean="0">
              <a:solidFill>
                <a:srgbClr val="006699"/>
              </a:solidFill>
              <a:latin typeface="Verdana" pitchFamily="34" charset="0"/>
            </a:endParaRPr>
          </a:p>
          <a:p>
            <a:pPr marL="0" indent="0" eaLnBrk="1" hangingPunct="1">
              <a:lnSpc>
                <a:spcPct val="150000"/>
              </a:lnSpc>
              <a:buFont typeface="Arial" charset="0"/>
              <a:buNone/>
            </a:pPr>
            <a:endParaRPr lang="fr-CH" sz="2000" b="1" smtClean="0">
              <a:solidFill>
                <a:srgbClr val="006699"/>
              </a:solidFill>
              <a:latin typeface="Verdana" pitchFamily="34" charset="0"/>
            </a:endParaRPr>
          </a:p>
          <a:p>
            <a:pPr marL="0" indent="0" eaLnBrk="1" hangingPunct="1">
              <a:lnSpc>
                <a:spcPct val="150000"/>
              </a:lnSpc>
              <a:buFont typeface="Arial" charset="0"/>
              <a:buNone/>
            </a:pPr>
            <a:r>
              <a:rPr lang="fr-CH" sz="2000" b="1" smtClean="0">
                <a:latin typeface="Verdana" pitchFamily="34" charset="0"/>
              </a:rPr>
              <a:t>23</a:t>
            </a:r>
            <a:r>
              <a:rPr lang="fr-CH" sz="2000" b="1" smtClean="0">
                <a:solidFill>
                  <a:srgbClr val="0033CC"/>
                </a:solidFill>
                <a:latin typeface="Verdana" pitchFamily="34" charset="0"/>
              </a:rPr>
              <a:t>	Pour la société et l’économie suisse en général</a:t>
            </a:r>
          </a:p>
          <a:p>
            <a:pPr lvl="2" eaLnBrk="1" hangingPunct="1">
              <a:lnSpc>
                <a:spcPct val="150000"/>
              </a:lnSpc>
              <a:buFontTx/>
              <a:buChar char="-"/>
            </a:pPr>
            <a:r>
              <a:rPr lang="fr-CH" sz="1800" smtClean="0">
                <a:solidFill>
                  <a:srgbClr val="0033CC"/>
                </a:solidFill>
                <a:latin typeface="Verdana" pitchFamily="34" charset="0"/>
              </a:rPr>
              <a:t>accroître encore le degré de formation de la population</a:t>
            </a:r>
          </a:p>
          <a:p>
            <a:pPr lvl="2" eaLnBrk="1" hangingPunct="1">
              <a:lnSpc>
                <a:spcPct val="150000"/>
              </a:lnSpc>
              <a:buFontTx/>
              <a:buChar char="-"/>
            </a:pPr>
            <a:r>
              <a:rPr lang="fr-CH" sz="1800" smtClean="0">
                <a:solidFill>
                  <a:srgbClr val="0033CC"/>
                </a:solidFill>
                <a:latin typeface="Verdana" pitchFamily="34" charset="0"/>
              </a:rPr>
              <a:t>disposer de plus personnel hautement qualifié</a:t>
            </a:r>
          </a:p>
          <a:p>
            <a:pPr lvl="2" eaLnBrk="1" hangingPunct="1">
              <a:lnSpc>
                <a:spcPct val="150000"/>
              </a:lnSpc>
              <a:buFontTx/>
              <a:buChar char="-"/>
            </a:pPr>
            <a:r>
              <a:rPr lang="fr-CH" sz="1800" smtClean="0">
                <a:solidFill>
                  <a:srgbClr val="0033CC"/>
                </a:solidFill>
                <a:latin typeface="Verdana" pitchFamily="34" charset="0"/>
              </a:rPr>
              <a:t>réduire la pénurie de ce personnel</a:t>
            </a:r>
          </a:p>
          <a:p>
            <a:pPr lvl="2" eaLnBrk="1" hangingPunct="1">
              <a:lnSpc>
                <a:spcPct val="150000"/>
              </a:lnSpc>
              <a:buFontTx/>
              <a:buChar char="-"/>
            </a:pPr>
            <a:r>
              <a:rPr lang="fr-CH" sz="1800" smtClean="0">
                <a:solidFill>
                  <a:srgbClr val="0033CC"/>
                </a:solidFill>
                <a:latin typeface="Verdana" pitchFamily="34" charset="0"/>
              </a:rPr>
              <a:t>doter la Suisse d’une alternative au recours systématique à du personnel hautement qualifié en provenance de l’étranger</a:t>
            </a:r>
          </a:p>
          <a:p>
            <a:pPr lvl="2" eaLnBrk="1" hangingPunct="1">
              <a:lnSpc>
                <a:spcPct val="150000"/>
              </a:lnSpc>
              <a:buFontTx/>
              <a:buChar char="-"/>
            </a:pPr>
            <a:r>
              <a:rPr lang="fr-CH" sz="1800" smtClean="0">
                <a:solidFill>
                  <a:srgbClr val="0033CC"/>
                </a:solidFill>
                <a:latin typeface="Verdana" pitchFamily="34" charset="0"/>
              </a:rPr>
              <a:t>anticiper le tarissement programmé de cette dernière source</a:t>
            </a:r>
          </a:p>
        </p:txBody>
      </p:sp>
      <p:sp>
        <p:nvSpPr>
          <p:cNvPr id="5" name="Espace réservé du numéro de diapositive 4"/>
          <p:cNvSpPr>
            <a:spLocks noGrp="1"/>
          </p:cNvSpPr>
          <p:nvPr>
            <p:ph type="sldNum" sz="quarter" idx="12"/>
          </p:nvPr>
        </p:nvSpPr>
        <p:spPr/>
        <p:txBody>
          <a:bodyPr/>
          <a:lstStyle/>
          <a:p>
            <a:pPr>
              <a:defRPr/>
            </a:pPr>
            <a:fld id="{7A0E3CF4-D94F-45D8-B253-DEA481993663}" type="slidenum">
              <a:rPr lang="fr-CH" smtClean="0"/>
              <a:pPr>
                <a:defRPr/>
              </a:pPr>
              <a:t>10</a:t>
            </a:fld>
            <a:endParaRPr lang="fr-CH"/>
          </a:p>
        </p:txBody>
      </p:sp>
      <p:pic>
        <p:nvPicPr>
          <p:cNvPr id="26627" name="Picture 3"/>
          <p:cNvPicPr>
            <a:picLocks noChangeAspect="1" noChangeArrowheads="1"/>
          </p:cNvPicPr>
          <p:nvPr/>
        </p:nvPicPr>
        <p:blipFill>
          <a:blip r:embed="rId2"/>
          <a:srcRect/>
          <a:stretch>
            <a:fillRect/>
          </a:stretch>
        </p:blipFill>
        <p:spPr bwMode="auto">
          <a:xfrm>
            <a:off x="7308850" y="227013"/>
            <a:ext cx="1511300" cy="10366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Espace réservé du contenu 2"/>
          <p:cNvSpPr>
            <a:spLocks noGrp="1"/>
          </p:cNvSpPr>
          <p:nvPr>
            <p:ph sz="half" idx="1"/>
          </p:nvPr>
        </p:nvSpPr>
        <p:spPr>
          <a:xfrm>
            <a:off x="539750" y="549275"/>
            <a:ext cx="8258175" cy="5256213"/>
          </a:xfrm>
        </p:spPr>
        <p:txBody>
          <a:bodyPr/>
          <a:lstStyle/>
          <a:p>
            <a:pPr marL="533400" indent="-533400" eaLnBrk="1" hangingPunct="1">
              <a:lnSpc>
                <a:spcPct val="150000"/>
              </a:lnSpc>
              <a:buFont typeface="Arial" charset="0"/>
              <a:buNone/>
            </a:pPr>
            <a:r>
              <a:rPr lang="fr-CH" sz="2400" b="1" smtClean="0">
                <a:solidFill>
                  <a:srgbClr val="0033CC"/>
                </a:solidFill>
                <a:latin typeface="Verdana" pitchFamily="34" charset="0"/>
              </a:rPr>
              <a:t>Ecoles déjà labellisées</a:t>
            </a:r>
            <a:endParaRPr lang="fr-CH" sz="2000" b="1" smtClean="0">
              <a:solidFill>
                <a:srgbClr val="0033CC"/>
              </a:solidFill>
              <a:latin typeface="Verdana" pitchFamily="34" charset="0"/>
            </a:endParaRPr>
          </a:p>
          <a:p>
            <a:pPr marL="533400" indent="-533400" eaLnBrk="1" hangingPunct="1">
              <a:lnSpc>
                <a:spcPct val="150000"/>
              </a:lnSpc>
              <a:buFont typeface="Arial" charset="0"/>
              <a:buAutoNum type="arabicPlain" startAt="32"/>
            </a:pPr>
            <a:endParaRPr lang="fr-CH" sz="2000" b="1" smtClean="0">
              <a:solidFill>
                <a:srgbClr val="006699"/>
              </a:solidFill>
              <a:latin typeface="Verdana" pitchFamily="34" charset="0"/>
            </a:endParaRPr>
          </a:p>
          <a:p>
            <a:pPr marL="533400" indent="-533400" eaLnBrk="1" hangingPunct="1">
              <a:lnSpc>
                <a:spcPct val="150000"/>
              </a:lnSpc>
              <a:buFont typeface="Arial" charset="0"/>
              <a:buNone/>
            </a:pPr>
            <a:endParaRPr lang="fr-CH" sz="2000" b="1" smtClean="0">
              <a:solidFill>
                <a:srgbClr val="006699"/>
              </a:solidFill>
              <a:latin typeface="Verdana" pitchFamily="34" charset="0"/>
            </a:endParaRPr>
          </a:p>
          <a:p>
            <a:pPr marL="533400" indent="-533400" eaLnBrk="1" hangingPunct="1">
              <a:lnSpc>
                <a:spcPct val="150000"/>
              </a:lnSpc>
              <a:buFont typeface="Arial" charset="0"/>
              <a:buNone/>
            </a:pPr>
            <a:endParaRPr lang="fr-CH" sz="2000" b="1" smtClean="0">
              <a:solidFill>
                <a:srgbClr val="006699"/>
              </a:solidFill>
              <a:latin typeface="Verdana" pitchFamily="34" charset="0"/>
            </a:endParaRPr>
          </a:p>
          <a:p>
            <a:pPr marL="533400" indent="-533400" eaLnBrk="1" hangingPunct="1">
              <a:lnSpc>
                <a:spcPct val="150000"/>
              </a:lnSpc>
              <a:buFont typeface="Arial" charset="0"/>
              <a:buNone/>
            </a:pPr>
            <a:endParaRPr lang="fr-CH" sz="2000" b="1" smtClean="0">
              <a:solidFill>
                <a:srgbClr val="006699"/>
              </a:solidFill>
              <a:latin typeface="Verdana" pitchFamily="34" charset="0"/>
            </a:endParaRPr>
          </a:p>
          <a:p>
            <a:pPr marL="533400" indent="-533400" eaLnBrk="1" hangingPunct="1">
              <a:lnSpc>
                <a:spcPct val="150000"/>
              </a:lnSpc>
              <a:buFont typeface="Arial" charset="0"/>
              <a:buNone/>
            </a:pPr>
            <a:endParaRPr lang="fr-CH" sz="2000" b="1" smtClean="0">
              <a:solidFill>
                <a:srgbClr val="006699"/>
              </a:solidFill>
              <a:latin typeface="Verdana" pitchFamily="34" charset="0"/>
            </a:endParaRPr>
          </a:p>
          <a:p>
            <a:pPr marL="533400" indent="-533400" eaLnBrk="1" hangingPunct="1">
              <a:lnSpc>
                <a:spcPct val="150000"/>
              </a:lnSpc>
              <a:buFont typeface="Arial" charset="0"/>
              <a:buNone/>
            </a:pPr>
            <a:endParaRPr lang="fr-CH" sz="2000" b="1" smtClean="0">
              <a:solidFill>
                <a:srgbClr val="006699"/>
              </a:solidFill>
              <a:latin typeface="Verdana" pitchFamily="34" charset="0"/>
            </a:endParaRPr>
          </a:p>
          <a:p>
            <a:pPr marL="533400" indent="-533400" eaLnBrk="1" hangingPunct="1">
              <a:lnSpc>
                <a:spcPct val="150000"/>
              </a:lnSpc>
              <a:buFont typeface="Arial" charset="0"/>
              <a:buNone/>
            </a:pPr>
            <a:endParaRPr lang="fr-CH" sz="2000" b="1" smtClean="0">
              <a:solidFill>
                <a:srgbClr val="006699"/>
              </a:solidFill>
              <a:latin typeface="Verdana" pitchFamily="34" charset="0"/>
            </a:endParaRPr>
          </a:p>
          <a:p>
            <a:pPr marL="533400" indent="-533400" eaLnBrk="1" hangingPunct="1">
              <a:lnSpc>
                <a:spcPct val="150000"/>
              </a:lnSpc>
              <a:buFont typeface="Arial" charset="0"/>
              <a:buNone/>
            </a:pPr>
            <a:endParaRPr lang="fr-CH" sz="2000" b="1" smtClean="0">
              <a:solidFill>
                <a:srgbClr val="006699"/>
              </a:solidFill>
              <a:latin typeface="Verdana" pitchFamily="34" charset="0"/>
            </a:endParaRPr>
          </a:p>
        </p:txBody>
      </p:sp>
      <p:sp>
        <p:nvSpPr>
          <p:cNvPr id="5" name="Espace réservé du numéro de diapositive 4"/>
          <p:cNvSpPr>
            <a:spLocks noGrp="1"/>
          </p:cNvSpPr>
          <p:nvPr>
            <p:ph type="sldNum" sz="quarter" idx="12"/>
          </p:nvPr>
        </p:nvSpPr>
        <p:spPr/>
        <p:txBody>
          <a:bodyPr/>
          <a:lstStyle/>
          <a:p>
            <a:pPr>
              <a:defRPr/>
            </a:pPr>
            <a:fld id="{D9BBD599-A277-4FF8-B72E-EC28DB6B4586}" type="slidenum">
              <a:rPr lang="fr-CH" smtClean="0"/>
              <a:pPr>
                <a:defRPr/>
              </a:pPr>
              <a:t>11</a:t>
            </a:fld>
            <a:endParaRPr lang="fr-CH"/>
          </a:p>
        </p:txBody>
      </p:sp>
      <p:pic>
        <p:nvPicPr>
          <p:cNvPr id="27651" name="Picture 3"/>
          <p:cNvPicPr>
            <a:picLocks noChangeAspect="1" noChangeArrowheads="1"/>
          </p:cNvPicPr>
          <p:nvPr/>
        </p:nvPicPr>
        <p:blipFill>
          <a:blip r:embed="rId2"/>
          <a:srcRect/>
          <a:stretch>
            <a:fillRect/>
          </a:stretch>
        </p:blipFill>
        <p:spPr bwMode="auto">
          <a:xfrm>
            <a:off x="7308850" y="227013"/>
            <a:ext cx="1511300" cy="1036637"/>
          </a:xfrm>
          <a:prstGeom prst="rect">
            <a:avLst/>
          </a:prstGeom>
          <a:noFill/>
          <a:ln w="9525">
            <a:noFill/>
            <a:miter lim="800000"/>
            <a:headEnd/>
            <a:tailEnd/>
          </a:ln>
        </p:spPr>
      </p:pic>
      <p:pic>
        <p:nvPicPr>
          <p:cNvPr id="27652" name="Picture 7"/>
          <p:cNvPicPr>
            <a:picLocks noChangeAspect="1" noChangeArrowheads="1"/>
          </p:cNvPicPr>
          <p:nvPr/>
        </p:nvPicPr>
        <p:blipFill>
          <a:blip r:embed="rId3"/>
          <a:srcRect/>
          <a:stretch>
            <a:fillRect/>
          </a:stretch>
        </p:blipFill>
        <p:spPr bwMode="auto">
          <a:xfrm>
            <a:off x="900113" y="1420813"/>
            <a:ext cx="7467600" cy="5149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3"/>
          <p:cNvPicPr>
            <a:picLocks noChangeAspect="1" noChangeArrowheads="1"/>
          </p:cNvPicPr>
          <p:nvPr/>
        </p:nvPicPr>
        <p:blipFill>
          <a:blip r:embed="rId3"/>
          <a:srcRect/>
          <a:stretch>
            <a:fillRect/>
          </a:stretch>
        </p:blipFill>
        <p:spPr bwMode="auto">
          <a:xfrm>
            <a:off x="1476375" y="1844675"/>
            <a:ext cx="4103688" cy="2811463"/>
          </a:xfrm>
          <a:prstGeom prst="rect">
            <a:avLst/>
          </a:prstGeom>
          <a:noFill/>
          <a:ln w="9525">
            <a:noFill/>
            <a:miter lim="800000"/>
            <a:headEnd/>
            <a:tailEnd/>
          </a:ln>
        </p:spPr>
      </p:pic>
      <p:sp>
        <p:nvSpPr>
          <p:cNvPr id="28674" name="Rectangle 4"/>
          <p:cNvSpPr>
            <a:spLocks noChangeArrowheads="1"/>
          </p:cNvSpPr>
          <p:nvPr/>
        </p:nvSpPr>
        <p:spPr bwMode="auto">
          <a:xfrm>
            <a:off x="4500563" y="5157788"/>
            <a:ext cx="4178300" cy="584200"/>
          </a:xfrm>
          <a:prstGeom prst="rect">
            <a:avLst/>
          </a:prstGeom>
          <a:noFill/>
          <a:ln w="9525">
            <a:noFill/>
            <a:miter lim="800000"/>
            <a:headEnd/>
            <a:tailEnd/>
          </a:ln>
        </p:spPr>
        <p:txBody>
          <a:bodyPr>
            <a:spAutoFit/>
          </a:bodyPr>
          <a:lstStyle/>
          <a:p>
            <a:r>
              <a:rPr lang="fr-CH" sz="3200" b="1">
                <a:solidFill>
                  <a:srgbClr val="0033CC"/>
                </a:solidFill>
                <a:latin typeface="Verdana" pitchFamily="34" charset="0"/>
              </a:rPr>
              <a:t>vous remercie</a:t>
            </a:r>
            <a:endParaRPr lang="de-CH" sz="3200" b="1">
              <a:solidFill>
                <a:srgbClr val="0033CC"/>
              </a:solidFill>
              <a:latin typeface="Verdana" pitchFamily="34" charset="0"/>
            </a:endParaRPr>
          </a:p>
        </p:txBody>
      </p:sp>
      <p:sp>
        <p:nvSpPr>
          <p:cNvPr id="28675" name="Rectangle 4"/>
          <p:cNvSpPr>
            <a:spLocks noGrp="1" noChangeArrowheads="1"/>
          </p:cNvSpPr>
          <p:nvPr>
            <p:ph type="ctrTitle"/>
          </p:nvPr>
        </p:nvSpPr>
        <p:spPr>
          <a:xfrm>
            <a:off x="539750" y="1154113"/>
            <a:ext cx="1511300" cy="585787"/>
          </a:xfrm>
        </p:spPr>
        <p:txBody>
          <a:bodyPr>
            <a:spAutoFit/>
          </a:bodyPr>
          <a:lstStyle/>
          <a:p>
            <a:r>
              <a:rPr lang="fr-CH" sz="3200" b="1" smtClean="0">
                <a:solidFill>
                  <a:srgbClr val="0033CC"/>
                </a:solidFill>
                <a:latin typeface="Verdana" pitchFamily="34" charset="0"/>
              </a:rPr>
              <a:t>Le </a:t>
            </a:r>
            <a:endParaRPr lang="de-CH" sz="3200" b="1" smtClean="0">
              <a:solidFill>
                <a:srgbClr val="0033CC"/>
              </a:solidFill>
              <a:latin typeface="Verdana"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555</Words>
  <Application>Microsoft Office PowerPoint</Application>
  <PresentationFormat>Bildschirmpräsentation (4:3)</PresentationFormat>
  <Paragraphs>124</Paragraphs>
  <Slides>12</Slides>
  <Notes>3</Notes>
  <HiddenSlides>0</HiddenSlides>
  <MMClips>0</MMClips>
  <ScaleCrop>false</ScaleCrop>
  <HeadingPairs>
    <vt:vector size="6" baseType="variant">
      <vt:variant>
        <vt:lpstr>Verwendete Schriftarten</vt:lpstr>
      </vt:variant>
      <vt:variant>
        <vt:i4>5</vt:i4>
      </vt:variant>
      <vt:variant>
        <vt:lpstr>Entwurfsvorlage</vt:lpstr>
      </vt:variant>
      <vt:variant>
        <vt:i4>1</vt:i4>
      </vt:variant>
      <vt:variant>
        <vt:lpstr>Folientitel</vt:lpstr>
      </vt:variant>
      <vt:variant>
        <vt:i4>12</vt:i4>
      </vt:variant>
    </vt:vector>
  </HeadingPairs>
  <TitlesOfParts>
    <vt:vector size="18" baseType="lpstr">
      <vt:lpstr>Arial</vt:lpstr>
      <vt:lpstr>Calibri</vt:lpstr>
      <vt:lpstr>Arial Unicode MS</vt:lpstr>
      <vt:lpstr>Verdana</vt:lpstr>
      <vt:lpstr>Wingdings</vt:lpstr>
      <vt:lpstr>Thème Office</vt:lpstr>
      <vt:lpstr>Folie 1</vt:lpstr>
      <vt:lpstr> Journée Modèle F  Bienvenue aux participantes et participants    Fribourg, le 28 février 2012 </vt:lpstr>
      <vt:lpstr>Folie 3</vt:lpstr>
      <vt:lpstr>Folie 4</vt:lpstr>
      <vt:lpstr>Folie 5</vt:lpstr>
      <vt:lpstr>15 Illustration du fonctionnement de Modèle F </vt:lpstr>
      <vt:lpstr>Folie 7</vt:lpstr>
      <vt:lpstr>Folie 8</vt:lpstr>
      <vt:lpstr>Folie 9</vt:lpstr>
      <vt:lpstr>Folie 10</vt:lpstr>
      <vt:lpstr>Folie 11</vt:lpstr>
      <vt:lpstr>Le </vt:lpstr>
    </vt:vector>
  </TitlesOfParts>
  <Company>HEFR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Bienvenue       Madame Geneviève Beaud Spang Responsable du bureau de l’égalité hommes-femmes et de la famille BEF Madame Anita Balz Collaboratrice scientifique     Fribourg, le 5 mai 2010</dc:title>
  <dc:creator>verena.kessler</dc:creator>
  <cp:lastModifiedBy>..</cp:lastModifiedBy>
  <cp:revision>196</cp:revision>
  <cp:lastPrinted>2012-02-17T08:57:29Z</cp:lastPrinted>
  <dcterms:created xsi:type="dcterms:W3CDTF">2010-05-10T13:51:00Z</dcterms:created>
  <dcterms:modified xsi:type="dcterms:W3CDTF">2012-02-29T16:21:44Z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0x010100678B94EF3ECCEA4F81FA77654415DC1E</vt:lpwstr>
  </property>
  <property fmtid="{D5CDD505-2E9C-101B-9397-08002B2CF9AE}" pid="3" name="Processus">
    <vt:lpwstr/>
  </property>
  <property fmtid="{D5CDD505-2E9C-101B-9397-08002B2CF9AE}" pid="4" name="Type d'information">
    <vt:lpwstr/>
  </property>
  <property fmtid="{D5CDD505-2E9C-101B-9397-08002B2CF9AE}" pid="5" name="Entités concernées">
    <vt:lpwstr/>
  </property>
  <property fmtid="{D5CDD505-2E9C-101B-9397-08002B2CF9AE}" pid="6" name="_dlc_DocIdItemGuid">
    <vt:lpwstr>cd5c570e-385f-4666-83a4-c7b34b29a725</vt:lpwstr>
  </property>
  <property fmtid="{D5CDD505-2E9C-101B-9397-08002B2CF9AE}" pid="7" name="TaxCatchAll">
    <vt:lpwstr/>
  </property>
  <property fmtid="{D5CDD505-2E9C-101B-9397-08002B2CF9AE}" pid="8" name="Année académiqueTaxHTField0">
    <vt:lpwstr/>
  </property>
  <property fmtid="{D5CDD505-2E9C-101B-9397-08002B2CF9AE}" pid="9" name="Type d'informationTaxHTField0">
    <vt:lpwstr/>
  </property>
  <property fmtid="{D5CDD505-2E9C-101B-9397-08002B2CF9AE}" pid="10" name="Fin de validité de l'information">
    <vt:lpwstr/>
  </property>
  <property fmtid="{D5CDD505-2E9C-101B-9397-08002B2CF9AE}" pid="11" name="Début de validité de l'information">
    <vt:lpwstr/>
  </property>
  <property fmtid="{D5CDD505-2E9C-101B-9397-08002B2CF9AE}" pid="12" name="Référence métier">
    <vt:lpwstr/>
  </property>
  <property fmtid="{D5CDD505-2E9C-101B-9397-08002B2CF9AE}" pid="13" name="Entités concernéesTaxHTField0">
    <vt:lpwstr/>
  </property>
  <property fmtid="{D5CDD505-2E9C-101B-9397-08002B2CF9AE}" pid="14" name="ProcessusTaxHTField0">
    <vt:lpwstr/>
  </property>
  <property fmtid="{D5CDD505-2E9C-101B-9397-08002B2CF9AE}" pid="15" name="_dlc_DocId">
    <vt:lpwstr>HEFR-51-9</vt:lpwstr>
  </property>
  <property fmtid="{D5CDD505-2E9C-101B-9397-08002B2CF9AE}" pid="16" name="_dlc_DocIdUrl">
    <vt:lpwstr>https://ged.hefr.ch/dg/communication/présentations/_layouts/DocIdRedir.aspx?ID=HEFR-51-9, HEFR-51-9</vt:lpwstr>
  </property>
  <property fmtid="{D5CDD505-2E9C-101B-9397-08002B2CF9AE}" pid="17" name="TaxKeywordTaxHTField">
    <vt:lpwstr/>
  </property>
</Properties>
</file>